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9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6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2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1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7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3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D81C-1312-4135-A0F7-6D0C74C4F98F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3BCD-5F7E-4A61-BB29-5E28D6B8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4" y="714092"/>
            <a:ext cx="11374582" cy="128847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Объявлен республиканский конкурс </a:t>
            </a:r>
            <a:b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«Лучший военно-патриотический клуб»</a:t>
            </a:r>
            <a:b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10818" cy="17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34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Объявлен республиканский конкурс  «Лучший военно-патриотический клуб»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конкурс   «Лучший музей (музейная композиция), посвященный увековечению памяти защитников Отечества»</dc:title>
  <dc:creator>Я</dc:creator>
  <cp:lastModifiedBy>Я</cp:lastModifiedBy>
  <cp:revision>6</cp:revision>
  <dcterms:created xsi:type="dcterms:W3CDTF">2023-03-17T06:37:29Z</dcterms:created>
  <dcterms:modified xsi:type="dcterms:W3CDTF">2025-04-17T12:09:23Z</dcterms:modified>
</cp:coreProperties>
</file>