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72547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002060"/>
                </a:solidFill>
              </a:rPr>
              <a:t>75-летие снятия блокады Ленинграда: в МБОУ «Гимназия №8» г. Шумерля прошли памятные мероприятия «Память сердца – блокадный Ленинград» </a:t>
            </a:r>
            <a:r>
              <a:rPr lang="ru-RU" sz="2200" dirty="0" smtClean="0">
                <a:solidFill>
                  <a:srgbClr val="002060"/>
                </a:solidFill>
              </a:rPr>
              <a:t/>
            </a:r>
            <a:br>
              <a:rPr lang="ru-RU" sz="2200" dirty="0" smtClean="0">
                <a:solidFill>
                  <a:srgbClr val="002060"/>
                </a:solidFill>
              </a:rPr>
            </a:br>
            <a:endParaRPr lang="ru-RU" sz="22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4000504"/>
            <a:ext cx="3524275" cy="264320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071546"/>
            <a:ext cx="4061164" cy="228440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69" y="857232"/>
            <a:ext cx="3375973" cy="250033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1029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2928926" y="2714620"/>
            <a:ext cx="3071834" cy="2648134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57818" y="4683640"/>
            <a:ext cx="3618465" cy="2035902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75-летие снятия блокады Ленинграда: в МБОУ «Гимназия №8» г. Шумерля прошли памятные мероприятия «Память сердца – блокадный Ленинград»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75-летие снятия блокады Ленинграда: в МБОУ «Гимназия №8» г. Шумерля прошли памятные мероприятия «Память сердца – блокадный Ленинград»  </dc:title>
  <cp:lastModifiedBy>VEP</cp:lastModifiedBy>
  <cp:revision>1</cp:revision>
  <dcterms:modified xsi:type="dcterms:W3CDTF">2019-01-28T13:39:38Z</dcterms:modified>
</cp:coreProperties>
</file>