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12AE23-ACA6-48F1-BFC4-590E151FF909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25C3E1-4E31-49CD-BD67-6F89309E113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                       Вся история человечества – это история изобретательства. Опираясь на подсказки природы, люди изобрели и стали совершенствовать орудия труда, научились делать одежду, предметы быта. По мере развития науки, техники, технологий появились задачи, которые трудно стало решить только методом проб и ошибок или путем простого подражания природе. Новые задачи требовали более глубокого их осмысления и творческого решения, т.е. изобретательства.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4000" dirty="0" smtClean="0"/>
              <a:t>Понятие творчества и развитие творческих способностей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463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132856"/>
            <a:ext cx="8496943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     Изобретательство – творческая деятельность, в результате которой на основе научных знаний, технических достижений и теории решения изобретательских задач (ТРИЗ) создаются новые принципы действия и способы воплощения этих принципов в конструкциях инженерных объектов.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Изобретательство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8406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564904"/>
            <a:ext cx="8496944" cy="3816424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Применить известные типовые решения, общепринятые схемы (исполнительский уровень);</a:t>
            </a:r>
          </a:p>
          <a:p>
            <a:pPr algn="just"/>
            <a:r>
              <a:rPr lang="ru-RU" sz="3200" dirty="0" smtClean="0"/>
              <a:t>Изобрести (создать, спроектировать) новый способ достижения цели или все элементы конструкции выполнить по – новому, своеобразно (творческий уровень) 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Решая любую задачу, человек может идти двумя путями:</a:t>
            </a:r>
          </a:p>
        </p:txBody>
      </p:sp>
    </p:spTree>
    <p:extLst>
      <p:ext uri="{BB962C8B-B14F-4D97-AF65-F5344CB8AC3E}">
        <p14:creationId xmlns:p14="http://schemas.microsoft.com/office/powerpoint/2010/main" val="7747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568952" cy="42099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    Творчество – это деятельность, порождающая нечто качественно новое и отличающееся неповторимостью, оригинальностью и  общественно-исторической уникальностью.</a:t>
            </a:r>
          </a:p>
          <a:p>
            <a:pPr marL="0" indent="0" algn="just">
              <a:buNone/>
            </a:pPr>
            <a:r>
              <a:rPr lang="ru-RU" sz="2800" dirty="0" smtClean="0"/>
              <a:t>    Можно, очевидно, сказать, что творчество – это решение творческих задач.</a:t>
            </a:r>
          </a:p>
          <a:p>
            <a:pPr marL="0" indent="0" algn="just">
              <a:buNone/>
            </a:pPr>
            <a:r>
              <a:rPr lang="ru-RU" sz="2800" dirty="0" smtClean="0"/>
              <a:t>    Существуют различные виды творчества: научные, художественные, технические.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916832"/>
            <a:ext cx="8856984" cy="46085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sz="2800" dirty="0" smtClean="0"/>
              <a:t>предполагает получение новых результатов в области техники в виде технических идей, рисунков, чертежей, воплощенных в  реальных технических объектах.</a:t>
            </a:r>
          </a:p>
          <a:p>
            <a:pPr marL="0" indent="0" algn="just">
              <a:buNone/>
            </a:pPr>
            <a:r>
              <a:rPr lang="ru-RU" sz="2800" dirty="0" smtClean="0"/>
              <a:t>Процесс технического творчества (этапы):</a:t>
            </a:r>
          </a:p>
          <a:p>
            <a:pPr algn="just"/>
            <a:r>
              <a:rPr lang="ru-RU" sz="2800" dirty="0"/>
              <a:t>о</a:t>
            </a:r>
            <a:r>
              <a:rPr lang="ru-RU" sz="2800" dirty="0" smtClean="0"/>
              <a:t>сознание противоречия, создание и обоснование идеи;</a:t>
            </a:r>
          </a:p>
          <a:p>
            <a:pPr algn="just"/>
            <a:r>
              <a:rPr lang="ru-RU" sz="2800" dirty="0"/>
              <a:t>т</a:t>
            </a:r>
            <a:r>
              <a:rPr lang="ru-RU" sz="2800" dirty="0" smtClean="0"/>
              <a:t>ехническую разработку (проектирование и конструирование);</a:t>
            </a:r>
          </a:p>
          <a:p>
            <a:pPr algn="just"/>
            <a:r>
              <a:rPr lang="ru-RU" sz="2800" dirty="0"/>
              <a:t>и</a:t>
            </a:r>
            <a:r>
              <a:rPr lang="ru-RU" sz="2800" dirty="0" smtClean="0"/>
              <a:t>спытание объекта в работе и оценку результата творческого решения.</a:t>
            </a:r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Техническое творчество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4223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72816"/>
            <a:ext cx="8424936" cy="4353347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Проектирование – разработка и обоснование проекта машины, отвлеченного от вещественной формы. Проектирование предшествует конструированию и представляет собой поиск научно обоснованных, технически осуществимых и экономически целесообразных инженерных решений. Результатом проектирования является </a:t>
            </a:r>
            <a:r>
              <a:rPr lang="ru-RU" sz="2800" b="1" i="1" dirty="0" smtClean="0"/>
              <a:t>проект </a:t>
            </a:r>
            <a:r>
              <a:rPr lang="ru-RU" sz="2800" dirty="0" smtClean="0"/>
              <a:t>разрабатываемого объекта (тексты, графики, чертежи, расчеты, модели и т.д.).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Проектирование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232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204864"/>
            <a:ext cx="8856984" cy="417646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Научно-исследовательский поиск наилучшего варианта решения технической задачи;</a:t>
            </a:r>
          </a:p>
          <a:p>
            <a:pPr algn="just"/>
            <a:r>
              <a:rPr lang="ru-RU" sz="2800" dirty="0" smtClean="0"/>
              <a:t>Формулировка (обоснование) технического задания;</a:t>
            </a:r>
          </a:p>
          <a:p>
            <a:pPr algn="just"/>
            <a:r>
              <a:rPr lang="ru-RU" sz="2800" dirty="0" smtClean="0"/>
              <a:t>Техническое предложение (аванпроект);</a:t>
            </a:r>
          </a:p>
          <a:p>
            <a:pPr algn="just"/>
            <a:r>
              <a:rPr lang="ru-RU" sz="2800" dirty="0" smtClean="0"/>
              <a:t>Эскизное проектирование;</a:t>
            </a:r>
          </a:p>
          <a:p>
            <a:pPr algn="just"/>
            <a:r>
              <a:rPr lang="ru-RU" sz="2800" dirty="0" smtClean="0"/>
              <a:t>Техническое проектирование;</a:t>
            </a:r>
          </a:p>
          <a:p>
            <a:pPr algn="just"/>
            <a:r>
              <a:rPr lang="ru-RU" sz="2800" dirty="0" smtClean="0"/>
              <a:t>Рабочее проектирование.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Процесс проектирования: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4993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06531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   </a:t>
            </a:r>
            <a:r>
              <a:rPr lang="ru-RU" sz="2800" dirty="0" smtClean="0"/>
              <a:t>Конструирование – разработка подробной схемы выполнения задуманного объекта (системы) и рабочих чертежей всех деталей и отдельных частей машины. Результатом конструирования является конкретная конструкция изделия.</a:t>
            </a:r>
          </a:p>
          <a:p>
            <a:pPr marL="0" indent="0"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Конструкция – наглядно представленная система способов соединения и взаимодействия частей изделия, а также материал, из которого эти части должны быть изготовлены.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Конструирование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166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127</TotalTime>
  <Words>402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Понятие творчества и развитие творческих способностей </vt:lpstr>
      <vt:lpstr>Изобретательство</vt:lpstr>
      <vt:lpstr> Решая любую задачу, человек может идти двумя путями:</vt:lpstr>
      <vt:lpstr>Творчество</vt:lpstr>
      <vt:lpstr>Техническое творчество</vt:lpstr>
      <vt:lpstr>Проектирование</vt:lpstr>
      <vt:lpstr>Процесс проектирования:</vt:lpstr>
      <vt:lpstr>Конструирование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творчества и развитие творческих способностей</dc:title>
  <dc:creator>Админ</dc:creator>
  <cp:lastModifiedBy>Админ</cp:lastModifiedBy>
  <cp:revision>14</cp:revision>
  <dcterms:created xsi:type="dcterms:W3CDTF">2013-11-05T17:03:15Z</dcterms:created>
  <dcterms:modified xsi:type="dcterms:W3CDTF">2013-11-05T19:10:18Z</dcterms:modified>
</cp:coreProperties>
</file>