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8" r:id="rId6"/>
    <p:sldId id="275" r:id="rId7"/>
    <p:sldId id="268" r:id="rId8"/>
    <p:sldId id="269" r:id="rId9"/>
    <p:sldId id="279" r:id="rId10"/>
    <p:sldId id="280" r:id="rId11"/>
    <p:sldId id="281" r:id="rId12"/>
    <p:sldId id="266" r:id="rId13"/>
  </p:sldIdLst>
  <p:sldSz cx="12192000" cy="6858000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96981627296575E-4"/>
          <c:y val="1.1268489200282712E-3"/>
          <c:w val="0.99550508530183723"/>
          <c:h val="0.54666094145429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ШСК, вошедших в реестр (перечень) ШСК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Московская область</c:v>
                </c:pt>
                <c:pt idx="1">
                  <c:v>Краснодарский край</c:v>
                </c:pt>
                <c:pt idx="2">
                  <c:v>Республика Татарстан</c:v>
                </c:pt>
                <c:pt idx="3">
                  <c:v>Самарская область</c:v>
                </c:pt>
                <c:pt idx="4">
                  <c:v>Красноярский край</c:v>
                </c:pt>
                <c:pt idx="5">
                  <c:v>Воронежская область</c:v>
                </c:pt>
                <c:pt idx="6">
                  <c:v>Оренбургская область</c:v>
                </c:pt>
                <c:pt idx="7">
                  <c:v>Республика Башкортостан</c:v>
                </c:pt>
                <c:pt idx="8">
                  <c:v>г. Москва</c:v>
                </c:pt>
                <c:pt idx="9">
                  <c:v>г. Санкт-Петербург</c:v>
                </c:pt>
                <c:pt idx="10">
                  <c:v>Нижегородская область</c:v>
                </c:pt>
                <c:pt idx="11">
                  <c:v>Омская область</c:v>
                </c:pt>
                <c:pt idx="12">
                  <c:v>Челябинская область</c:v>
                </c:pt>
                <c:pt idx="13">
                  <c:v>Волгоградская область</c:v>
                </c:pt>
                <c:pt idx="14">
                  <c:v>Ставропольский край</c:v>
                </c:pt>
                <c:pt idx="15">
                  <c:v>Белгородская область</c:v>
                </c:pt>
                <c:pt idx="16">
                  <c:v>Ленинградская область</c:v>
                </c:pt>
                <c:pt idx="17">
                  <c:v>Вологодская область</c:v>
                </c:pt>
                <c:pt idx="18">
                  <c:v>Пензенская область</c:v>
                </c:pt>
                <c:pt idx="19">
                  <c:v>Свердловская область</c:v>
                </c:pt>
                <c:pt idx="20">
                  <c:v>Ростовская область</c:v>
                </c:pt>
                <c:pt idx="21">
                  <c:v>Алтайский край</c:v>
                </c:pt>
                <c:pt idx="22">
                  <c:v>Архангельская область</c:v>
                </c:pt>
                <c:pt idx="23">
                  <c:v>Республика Саха (Якутия)</c:v>
                </c:pt>
                <c:pt idx="24">
                  <c:v>Чеченская Республика </c:v>
                </c:pt>
                <c:pt idx="25">
                  <c:v>Ульяновская область</c:v>
                </c:pt>
                <c:pt idx="26">
                  <c:v>Курская область</c:v>
                </c:pt>
                <c:pt idx="27">
                  <c:v>Республика Крым</c:v>
                </c:pt>
                <c:pt idx="28">
                  <c:v>Ханты-Мансийский автономный округ</c:v>
                </c:pt>
                <c:pt idx="29">
                  <c:v>Курганская область</c:v>
                </c:pt>
                <c:pt idx="30">
                  <c:v>Приморский край</c:v>
                </c:pt>
                <c:pt idx="31">
                  <c:v>Тюменская область</c:v>
                </c:pt>
                <c:pt idx="32">
                  <c:v>Кемеровская область</c:v>
                </c:pt>
                <c:pt idx="33">
                  <c:v>Калужская область</c:v>
                </c:pt>
                <c:pt idx="34">
                  <c:v>Тверская область</c:v>
                </c:pt>
                <c:pt idx="35">
                  <c:v>Липецкая область</c:v>
                </c:pt>
                <c:pt idx="36">
                  <c:v>Новосибирская область</c:v>
                </c:pt>
                <c:pt idx="37">
                  <c:v>Республика Тыва</c:v>
                </c:pt>
                <c:pt idx="38">
                  <c:v>Брянская область</c:v>
                </c:pt>
                <c:pt idx="39">
                  <c:v>Пермский край</c:v>
                </c:pt>
                <c:pt idx="40">
                  <c:v>Хабаровский край</c:v>
                </c:pt>
                <c:pt idx="41">
                  <c:v>Кабардино-Балкарская Республика</c:v>
                </c:pt>
                <c:pt idx="42">
                  <c:v>Республика Коми</c:v>
                </c:pt>
                <c:pt idx="43">
                  <c:v>Ярославская область</c:v>
                </c:pt>
                <c:pt idx="44">
                  <c:v>Сахалинская область</c:v>
                </c:pt>
                <c:pt idx="45">
                  <c:v>Орловская область</c:v>
                </c:pt>
                <c:pt idx="46">
                  <c:v>Томская область</c:v>
                </c:pt>
                <c:pt idx="47">
                  <c:v>Тульская область</c:v>
                </c:pt>
                <c:pt idx="48">
                  <c:v>Владимирская область</c:v>
                </c:pt>
                <c:pt idx="49">
                  <c:v>Ивановская область</c:v>
                </c:pt>
                <c:pt idx="50">
                  <c:v>Новгородская область</c:v>
                </c:pt>
                <c:pt idx="51">
                  <c:v>Костромская область</c:v>
                </c:pt>
                <c:pt idx="52">
                  <c:v>Чувашская Республика</c:v>
                </c:pt>
                <c:pt idx="53">
                  <c:v>Мурманская область</c:v>
                </c:pt>
                <c:pt idx="54">
                  <c:v>Тамбовская область</c:v>
                </c:pt>
                <c:pt idx="55">
                  <c:v>Республика Хакасия</c:v>
                </c:pt>
                <c:pt idx="56">
                  <c:v>Карачаево-Черкесская Республика</c:v>
                </c:pt>
                <c:pt idx="57">
                  <c:v>Калининградская область</c:v>
                </c:pt>
                <c:pt idx="58">
                  <c:v>Смоленская область</c:v>
                </c:pt>
                <c:pt idx="59">
                  <c:v>Республика Мордовия</c:v>
                </c:pt>
                <c:pt idx="60">
                  <c:v>Республика Бурятия </c:v>
                </c:pt>
                <c:pt idx="61">
                  <c:v>Амурская область</c:v>
                </c:pt>
                <c:pt idx="62">
                  <c:v>Астраханская область</c:v>
                </c:pt>
                <c:pt idx="63">
                  <c:v>Псковская область</c:v>
                </c:pt>
                <c:pt idx="64">
                  <c:v>Республика Ингушетия</c:v>
                </c:pt>
                <c:pt idx="65">
                  <c:v>Саратовская область</c:v>
                </c:pt>
                <c:pt idx="66">
                  <c:v>Иркутская область</c:v>
                </c:pt>
                <c:pt idx="67">
                  <c:v>Ямало-Ненецкий автономный округ</c:v>
                </c:pt>
                <c:pt idx="68">
                  <c:v>Республика Адыгея</c:v>
                </c:pt>
                <c:pt idx="69">
                  <c:v>Забайкальский край</c:v>
                </c:pt>
                <c:pt idx="70">
                  <c:v>Республика Карелия</c:v>
                </c:pt>
                <c:pt idx="71">
                  <c:v>Республика Алтай </c:v>
                </c:pt>
                <c:pt idx="72">
                  <c:v>Рязанская область</c:v>
                </c:pt>
                <c:pt idx="73">
                  <c:v>г. Севастополь</c:v>
                </c:pt>
                <c:pt idx="74">
                  <c:v>Республика Марий Эл</c:v>
                </c:pt>
                <c:pt idx="75">
                  <c:v>Республика Дагестан</c:v>
                </c:pt>
                <c:pt idx="76">
                  <c:v>Республика Северная Осетия - Алания</c:v>
                </c:pt>
                <c:pt idx="77">
                  <c:v>Камчатский край</c:v>
                </c:pt>
                <c:pt idx="78">
                  <c:v>Ненецкий автономный округ</c:v>
                </c:pt>
                <c:pt idx="79">
                  <c:v>Удмуртская Республика</c:v>
                </c:pt>
                <c:pt idx="80">
                  <c:v>Чукотский автономный округ</c:v>
                </c:pt>
                <c:pt idx="81">
                  <c:v>Еврейская автономная область</c:v>
                </c:pt>
                <c:pt idx="82">
                  <c:v>Республика Калмыкия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General</c:formatCode>
                <c:ptCount val="85"/>
                <c:pt idx="0">
                  <c:v>1093</c:v>
                </c:pt>
                <c:pt idx="1">
                  <c:v>1017</c:v>
                </c:pt>
                <c:pt idx="2">
                  <c:v>1007</c:v>
                </c:pt>
                <c:pt idx="3">
                  <c:v>653</c:v>
                </c:pt>
                <c:pt idx="4">
                  <c:v>614</c:v>
                </c:pt>
                <c:pt idx="5">
                  <c:v>555</c:v>
                </c:pt>
                <c:pt idx="6">
                  <c:v>530</c:v>
                </c:pt>
                <c:pt idx="7">
                  <c:v>524</c:v>
                </c:pt>
                <c:pt idx="8">
                  <c:v>464</c:v>
                </c:pt>
                <c:pt idx="9">
                  <c:v>443</c:v>
                </c:pt>
                <c:pt idx="10">
                  <c:v>419</c:v>
                </c:pt>
                <c:pt idx="11">
                  <c:v>390</c:v>
                </c:pt>
                <c:pt idx="12">
                  <c:v>371</c:v>
                </c:pt>
                <c:pt idx="13">
                  <c:v>362</c:v>
                </c:pt>
                <c:pt idx="14">
                  <c:v>359</c:v>
                </c:pt>
                <c:pt idx="15">
                  <c:v>295</c:v>
                </c:pt>
                <c:pt idx="16">
                  <c:v>267</c:v>
                </c:pt>
                <c:pt idx="17">
                  <c:v>263</c:v>
                </c:pt>
                <c:pt idx="18">
                  <c:v>252</c:v>
                </c:pt>
                <c:pt idx="19">
                  <c:v>247</c:v>
                </c:pt>
                <c:pt idx="20">
                  <c:v>243</c:v>
                </c:pt>
                <c:pt idx="21">
                  <c:v>220</c:v>
                </c:pt>
                <c:pt idx="22">
                  <c:v>216</c:v>
                </c:pt>
                <c:pt idx="23">
                  <c:v>211</c:v>
                </c:pt>
                <c:pt idx="24">
                  <c:v>202</c:v>
                </c:pt>
                <c:pt idx="25">
                  <c:v>200</c:v>
                </c:pt>
                <c:pt idx="26">
                  <c:v>196</c:v>
                </c:pt>
                <c:pt idx="27">
                  <c:v>193</c:v>
                </c:pt>
                <c:pt idx="28">
                  <c:v>183</c:v>
                </c:pt>
                <c:pt idx="29">
                  <c:v>175</c:v>
                </c:pt>
                <c:pt idx="30">
                  <c:v>175</c:v>
                </c:pt>
                <c:pt idx="31">
                  <c:v>172</c:v>
                </c:pt>
                <c:pt idx="32">
                  <c:v>172</c:v>
                </c:pt>
                <c:pt idx="33">
                  <c:v>163</c:v>
                </c:pt>
                <c:pt idx="34">
                  <c:v>163</c:v>
                </c:pt>
                <c:pt idx="35">
                  <c:v>159</c:v>
                </c:pt>
                <c:pt idx="36">
                  <c:v>156</c:v>
                </c:pt>
                <c:pt idx="37">
                  <c:v>152</c:v>
                </c:pt>
                <c:pt idx="38">
                  <c:v>141</c:v>
                </c:pt>
                <c:pt idx="39">
                  <c:v>138</c:v>
                </c:pt>
                <c:pt idx="40">
                  <c:v>130</c:v>
                </c:pt>
                <c:pt idx="41">
                  <c:v>128</c:v>
                </c:pt>
                <c:pt idx="42">
                  <c:v>122</c:v>
                </c:pt>
                <c:pt idx="43">
                  <c:v>122</c:v>
                </c:pt>
                <c:pt idx="44">
                  <c:v>118</c:v>
                </c:pt>
                <c:pt idx="45">
                  <c:v>117</c:v>
                </c:pt>
                <c:pt idx="46">
                  <c:v>115</c:v>
                </c:pt>
                <c:pt idx="47">
                  <c:v>112</c:v>
                </c:pt>
                <c:pt idx="48">
                  <c:v>107</c:v>
                </c:pt>
                <c:pt idx="49">
                  <c:v>104</c:v>
                </c:pt>
                <c:pt idx="50">
                  <c:v>100</c:v>
                </c:pt>
                <c:pt idx="51">
                  <c:v>100</c:v>
                </c:pt>
                <c:pt idx="52">
                  <c:v>99</c:v>
                </c:pt>
                <c:pt idx="53">
                  <c:v>90</c:v>
                </c:pt>
                <c:pt idx="54">
                  <c:v>85</c:v>
                </c:pt>
                <c:pt idx="55">
                  <c:v>85</c:v>
                </c:pt>
                <c:pt idx="56">
                  <c:v>84</c:v>
                </c:pt>
                <c:pt idx="57">
                  <c:v>83</c:v>
                </c:pt>
                <c:pt idx="58">
                  <c:v>82</c:v>
                </c:pt>
                <c:pt idx="59">
                  <c:v>81</c:v>
                </c:pt>
                <c:pt idx="60">
                  <c:v>79</c:v>
                </c:pt>
                <c:pt idx="61">
                  <c:v>78</c:v>
                </c:pt>
                <c:pt idx="62">
                  <c:v>73</c:v>
                </c:pt>
                <c:pt idx="63">
                  <c:v>68</c:v>
                </c:pt>
                <c:pt idx="64">
                  <c:v>63</c:v>
                </c:pt>
                <c:pt idx="65">
                  <c:v>60</c:v>
                </c:pt>
                <c:pt idx="66">
                  <c:v>58</c:v>
                </c:pt>
                <c:pt idx="67">
                  <c:v>57</c:v>
                </c:pt>
                <c:pt idx="68">
                  <c:v>57</c:v>
                </c:pt>
                <c:pt idx="69">
                  <c:v>54</c:v>
                </c:pt>
                <c:pt idx="70">
                  <c:v>53</c:v>
                </c:pt>
                <c:pt idx="71">
                  <c:v>52</c:v>
                </c:pt>
                <c:pt idx="72">
                  <c:v>45</c:v>
                </c:pt>
                <c:pt idx="73">
                  <c:v>40</c:v>
                </c:pt>
                <c:pt idx="74">
                  <c:v>40</c:v>
                </c:pt>
                <c:pt idx="75">
                  <c:v>35</c:v>
                </c:pt>
                <c:pt idx="76">
                  <c:v>32</c:v>
                </c:pt>
                <c:pt idx="77">
                  <c:v>16</c:v>
                </c:pt>
                <c:pt idx="78">
                  <c:v>15</c:v>
                </c:pt>
                <c:pt idx="79">
                  <c:v>14</c:v>
                </c:pt>
                <c:pt idx="80">
                  <c:v>10</c:v>
                </c:pt>
                <c:pt idx="81">
                  <c:v>9</c:v>
                </c:pt>
                <c:pt idx="82">
                  <c:v>9</c:v>
                </c:pt>
                <c:pt idx="83">
                  <c:v>7</c:v>
                </c:pt>
                <c:pt idx="8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D-4A2C-858E-8C82E44B0C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566159"/>
        <c:axId val="119582799"/>
      </c:barChart>
      <c:catAx>
        <c:axId val="1195661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582799"/>
        <c:crosses val="autoZero"/>
        <c:auto val="1"/>
        <c:lblAlgn val="ctr"/>
        <c:lblOffset val="100"/>
        <c:noMultiLvlLbl val="0"/>
      </c:catAx>
      <c:valAx>
        <c:axId val="119582799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56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22667587472628E-4"/>
          <c:y val="7.901721758535813E-5"/>
          <c:w val="0.99725646946311786"/>
          <c:h val="0.61306937676190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лицензий на дополнительное образование детей и взрослых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Лист1!$A$2:$A$52</c:f>
              <c:strCache>
                <c:ptCount val="51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Республика Бурятия </c:v>
                </c:pt>
                <c:pt idx="42">
                  <c:v>Новосибирская область</c:v>
                </c:pt>
                <c:pt idx="43">
                  <c:v>Рязанская область</c:v>
                </c:pt>
                <c:pt idx="44">
                  <c:v>Забайкальский край</c:v>
                </c:pt>
                <c:pt idx="45">
                  <c:v>Саратовская область</c:v>
                </c:pt>
                <c:pt idx="46">
                  <c:v>Иркутская область</c:v>
                </c:pt>
                <c:pt idx="47">
                  <c:v>Республика Калмыкия</c:v>
                </c:pt>
                <c:pt idx="48">
                  <c:v>Удмуртская Республика</c:v>
                </c:pt>
                <c:pt idx="49">
                  <c:v>Республика Дагестан</c:v>
                </c:pt>
                <c:pt idx="50">
                  <c:v>Магаданская область</c:v>
                </c:pt>
              </c:strCache>
            </c:strRef>
          </c:cat>
          <c:val>
            <c:numRef>
              <c:f>Лист1!$B$2:$B$52</c:f>
              <c:numCache>
                <c:formatCode>General</c:formatCode>
                <c:ptCount val="51"/>
                <c:pt idx="0">
                  <c:v>17</c:v>
                </c:pt>
                <c:pt idx="1">
                  <c:v>3</c:v>
                </c:pt>
                <c:pt idx="2">
                  <c:v>9</c:v>
                </c:pt>
                <c:pt idx="3">
                  <c:v>248</c:v>
                </c:pt>
                <c:pt idx="4">
                  <c:v>7</c:v>
                </c:pt>
                <c:pt idx="5">
                  <c:v>14</c:v>
                </c:pt>
                <c:pt idx="6">
                  <c:v>38</c:v>
                </c:pt>
                <c:pt idx="8">
                  <c:v>5</c:v>
                </c:pt>
                <c:pt idx="9">
                  <c:v>17</c:v>
                </c:pt>
                <c:pt idx="10">
                  <c:v>4</c:v>
                </c:pt>
                <c:pt idx="11">
                  <c:v>5</c:v>
                </c:pt>
                <c:pt idx="12">
                  <c:v>40</c:v>
                </c:pt>
                <c:pt idx="13">
                  <c:v>87</c:v>
                </c:pt>
                <c:pt idx="14">
                  <c:v>10</c:v>
                </c:pt>
                <c:pt idx="15">
                  <c:v>2</c:v>
                </c:pt>
                <c:pt idx="16">
                  <c:v>30</c:v>
                </c:pt>
                <c:pt idx="17">
                  <c:v>40</c:v>
                </c:pt>
                <c:pt idx="18">
                  <c:v>3</c:v>
                </c:pt>
                <c:pt idx="19">
                  <c:v>23</c:v>
                </c:pt>
                <c:pt idx="20">
                  <c:v>3</c:v>
                </c:pt>
                <c:pt idx="21">
                  <c:v>140</c:v>
                </c:pt>
                <c:pt idx="22">
                  <c:v>5</c:v>
                </c:pt>
                <c:pt idx="23">
                  <c:v>10</c:v>
                </c:pt>
                <c:pt idx="24">
                  <c:v>24</c:v>
                </c:pt>
                <c:pt idx="25">
                  <c:v>10</c:v>
                </c:pt>
                <c:pt idx="26">
                  <c:v>22</c:v>
                </c:pt>
                <c:pt idx="27">
                  <c:v>4</c:v>
                </c:pt>
                <c:pt idx="28">
                  <c:v>7</c:v>
                </c:pt>
                <c:pt idx="29">
                  <c:v>9</c:v>
                </c:pt>
                <c:pt idx="30">
                  <c:v>9</c:v>
                </c:pt>
                <c:pt idx="31">
                  <c:v>75</c:v>
                </c:pt>
                <c:pt idx="32">
                  <c:v>47</c:v>
                </c:pt>
                <c:pt idx="33">
                  <c:v>35</c:v>
                </c:pt>
                <c:pt idx="34">
                  <c:v>13</c:v>
                </c:pt>
                <c:pt idx="35">
                  <c:v>6</c:v>
                </c:pt>
                <c:pt idx="36">
                  <c:v>8</c:v>
                </c:pt>
                <c:pt idx="37">
                  <c:v>9</c:v>
                </c:pt>
                <c:pt idx="38">
                  <c:v>61</c:v>
                </c:pt>
                <c:pt idx="39">
                  <c:v>25</c:v>
                </c:pt>
                <c:pt idx="40">
                  <c:v>10</c:v>
                </c:pt>
                <c:pt idx="41">
                  <c:v>35</c:v>
                </c:pt>
                <c:pt idx="42">
                  <c:v>53</c:v>
                </c:pt>
                <c:pt idx="43">
                  <c:v>9</c:v>
                </c:pt>
                <c:pt idx="44">
                  <c:v>12</c:v>
                </c:pt>
                <c:pt idx="45">
                  <c:v>5</c:v>
                </c:pt>
                <c:pt idx="46">
                  <c:v>5</c:v>
                </c:pt>
                <c:pt idx="49">
                  <c:v>275</c:v>
                </c:pt>
                <c:pt idx="5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6-431C-B894-B792D0B437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техническим причинам (официальный сайт школы находится в разработке или заблокирован, нет вкладки ШСК, нет документов о деятельности ШСК)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47"/>
              <c:layout>
                <c:manualLayout>
                  <c:x val="-1.5565713817515834E-16"/>
                  <c:y val="-4.5101962397038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F-4D3A-AECC-94591CAF9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Лист1!$A$2:$A$52</c:f>
              <c:strCache>
                <c:ptCount val="51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Республика Бурятия </c:v>
                </c:pt>
                <c:pt idx="42">
                  <c:v>Новосибирская область</c:v>
                </c:pt>
                <c:pt idx="43">
                  <c:v>Рязанская область</c:v>
                </c:pt>
                <c:pt idx="44">
                  <c:v>Забайкальский край</c:v>
                </c:pt>
                <c:pt idx="45">
                  <c:v>Саратовская область</c:v>
                </c:pt>
                <c:pt idx="46">
                  <c:v>Иркутская область</c:v>
                </c:pt>
                <c:pt idx="47">
                  <c:v>Республика Калмыкия</c:v>
                </c:pt>
                <c:pt idx="48">
                  <c:v>Удмуртская Республика</c:v>
                </c:pt>
                <c:pt idx="49">
                  <c:v>Республика Дагестан</c:v>
                </c:pt>
                <c:pt idx="50">
                  <c:v>Магаданская область</c:v>
                </c:pt>
              </c:strCache>
            </c:strRef>
          </c:cat>
          <c:val>
            <c:numRef>
              <c:f>Лист1!$C$2:$C$52</c:f>
              <c:numCache>
                <c:formatCode>General</c:formatCode>
                <c:ptCount val="51"/>
                <c:pt idx="5">
                  <c:v>68</c:v>
                </c:pt>
                <c:pt idx="6">
                  <c:v>43</c:v>
                </c:pt>
                <c:pt idx="7">
                  <c:v>19</c:v>
                </c:pt>
                <c:pt idx="10">
                  <c:v>2</c:v>
                </c:pt>
                <c:pt idx="12">
                  <c:v>32</c:v>
                </c:pt>
                <c:pt idx="14">
                  <c:v>57</c:v>
                </c:pt>
                <c:pt idx="22">
                  <c:v>73</c:v>
                </c:pt>
                <c:pt idx="24">
                  <c:v>89</c:v>
                </c:pt>
                <c:pt idx="27">
                  <c:v>86</c:v>
                </c:pt>
                <c:pt idx="33">
                  <c:v>43</c:v>
                </c:pt>
                <c:pt idx="42">
                  <c:v>17</c:v>
                </c:pt>
                <c:pt idx="44">
                  <c:v>40</c:v>
                </c:pt>
                <c:pt idx="45">
                  <c:v>58</c:v>
                </c:pt>
                <c:pt idx="47">
                  <c:v>8</c:v>
                </c:pt>
                <c:pt idx="48">
                  <c:v>185</c:v>
                </c:pt>
                <c:pt idx="5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6-431C-B894-B792D0B43708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Лист1!$A$2:$A$52</c:f>
              <c:strCache>
                <c:ptCount val="51"/>
                <c:pt idx="0">
                  <c:v>Краснодарский край</c:v>
                </c:pt>
                <c:pt idx="1">
                  <c:v>Вологодская область</c:v>
                </c:pt>
                <c:pt idx="2">
                  <c:v>Ленинградская область</c:v>
                </c:pt>
                <c:pt idx="3">
                  <c:v>Республика Татарстан</c:v>
                </c:pt>
                <c:pt idx="4">
                  <c:v>Красноярский край</c:v>
                </c:pt>
                <c:pt idx="5">
                  <c:v>Архангельская область</c:v>
                </c:pt>
                <c:pt idx="6">
                  <c:v>Оренбургская область</c:v>
                </c:pt>
                <c:pt idx="7">
                  <c:v>г. Санкт-Петербург</c:v>
                </c:pt>
                <c:pt idx="8">
                  <c:v>г. Севастополь</c:v>
                </c:pt>
                <c:pt idx="9">
                  <c:v>Ханты-Мансийский автономный округ</c:v>
                </c:pt>
                <c:pt idx="10">
                  <c:v>Ненецкий автономный округ</c:v>
                </c:pt>
                <c:pt idx="11">
                  <c:v>Ставропольский край</c:v>
                </c:pt>
                <c:pt idx="12">
                  <c:v>Курганская область</c:v>
                </c:pt>
                <c:pt idx="13">
                  <c:v>Омская область</c:v>
                </c:pt>
                <c:pt idx="14">
                  <c:v>Белгородская область</c:v>
                </c:pt>
                <c:pt idx="15">
                  <c:v>Нижегородская область</c:v>
                </c:pt>
                <c:pt idx="16">
                  <c:v>Волгоградская область</c:v>
                </c:pt>
                <c:pt idx="17">
                  <c:v>Ульяновская область</c:v>
                </c:pt>
                <c:pt idx="18">
                  <c:v>Калининградская область</c:v>
                </c:pt>
                <c:pt idx="19">
                  <c:v>Челябинская область</c:v>
                </c:pt>
                <c:pt idx="20">
                  <c:v>Ямало-Ненецкий автономный округ</c:v>
                </c:pt>
                <c:pt idx="21">
                  <c:v>Республика Башкортостан</c:v>
                </c:pt>
                <c:pt idx="22">
                  <c:v>Ивановская область</c:v>
                </c:pt>
                <c:pt idx="23">
                  <c:v>Республика Коми</c:v>
                </c:pt>
                <c:pt idx="24">
                  <c:v>Курская область</c:v>
                </c:pt>
                <c:pt idx="25">
                  <c:v>Республика Крым</c:v>
                </c:pt>
                <c:pt idx="26">
                  <c:v>Тверская область</c:v>
                </c:pt>
                <c:pt idx="27">
                  <c:v>Республика Саха (Якутия)</c:v>
                </c:pt>
                <c:pt idx="28">
                  <c:v>Хабаровский край</c:v>
                </c:pt>
                <c:pt idx="29">
                  <c:v>Орловская область</c:v>
                </c:pt>
                <c:pt idx="30">
                  <c:v>Алтайский край</c:v>
                </c:pt>
                <c:pt idx="31">
                  <c:v>Республика Мордовия</c:v>
                </c:pt>
                <c:pt idx="32">
                  <c:v>Ярославская область</c:v>
                </c:pt>
                <c:pt idx="33">
                  <c:v>Томская область</c:v>
                </c:pt>
                <c:pt idx="34">
                  <c:v>Приморский край</c:v>
                </c:pt>
                <c:pt idx="35">
                  <c:v>Владимирская область</c:v>
                </c:pt>
                <c:pt idx="36">
                  <c:v>Астраханская область</c:v>
                </c:pt>
                <c:pt idx="37">
                  <c:v>Амурская область</c:v>
                </c:pt>
                <c:pt idx="38">
                  <c:v>Кемеровская область</c:v>
                </c:pt>
                <c:pt idx="39">
                  <c:v>Чувашская Республика</c:v>
                </c:pt>
                <c:pt idx="40">
                  <c:v>Свердловская область</c:v>
                </c:pt>
                <c:pt idx="41">
                  <c:v>Республика Бурятия </c:v>
                </c:pt>
                <c:pt idx="42">
                  <c:v>Новосибирская область</c:v>
                </c:pt>
                <c:pt idx="43">
                  <c:v>Рязанская область</c:v>
                </c:pt>
                <c:pt idx="44">
                  <c:v>Забайкальский край</c:v>
                </c:pt>
                <c:pt idx="45">
                  <c:v>Саратовская область</c:v>
                </c:pt>
                <c:pt idx="46">
                  <c:v>Иркутская область</c:v>
                </c:pt>
                <c:pt idx="47">
                  <c:v>Республика Калмыкия</c:v>
                </c:pt>
                <c:pt idx="48">
                  <c:v>Удмуртская Республика</c:v>
                </c:pt>
                <c:pt idx="49">
                  <c:v>Республика Дагестан</c:v>
                </c:pt>
                <c:pt idx="50">
                  <c:v>Магаданская область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16-431C-B894-B792D0B43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4915551"/>
        <c:axId val="264915967"/>
      </c:barChart>
      <c:catAx>
        <c:axId val="264915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4915967"/>
        <c:crosses val="autoZero"/>
        <c:auto val="1"/>
        <c:lblAlgn val="ctr"/>
        <c:lblOffset val="100"/>
        <c:noMultiLvlLbl val="0"/>
      </c:catAx>
      <c:valAx>
        <c:axId val="264915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491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66389544733547"/>
          <c:y val="0"/>
          <c:w val="0.64528531840121772"/>
          <c:h val="0.14468052539879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  <c:pt idx="29">
                  <c:v>Республика Ингушетия</c:v>
                </c:pt>
                <c:pt idx="30">
                  <c:v>Ульяновская область</c:v>
                </c:pt>
                <c:pt idx="31">
                  <c:v>Кабардино-Балкарская Республика</c:v>
                </c:pt>
                <c:pt idx="32">
                  <c:v>Карачаево-Черкесская Республика</c:v>
                </c:pt>
                <c:pt idx="33">
                  <c:v>Республика Хакасия</c:v>
                </c:pt>
                <c:pt idx="34">
                  <c:v>Калининградская область</c:v>
                </c:pt>
                <c:pt idx="35">
                  <c:v>Калужская область</c:v>
                </c:pt>
                <c:pt idx="36">
                  <c:v>Челябинская область</c:v>
                </c:pt>
                <c:pt idx="37">
                  <c:v>Псковская область</c:v>
                </c:pt>
                <c:pt idx="38">
                  <c:v>Ямало-Ненецкий автономный округ</c:v>
                </c:pt>
                <c:pt idx="39">
                  <c:v>Республика Адыгея</c:v>
                </c:pt>
                <c:pt idx="40">
                  <c:v>Республика Башкортостан</c:v>
                </c:pt>
                <c:pt idx="41">
                  <c:v>Ивановская область</c:v>
                </c:pt>
                <c:pt idx="42">
                  <c:v>Республика Коми</c:v>
                </c:pt>
                <c:pt idx="43">
                  <c:v>Томская область</c:v>
                </c:pt>
                <c:pt idx="44">
                  <c:v>Чеченская Республика </c:v>
                </c:pt>
                <c:pt idx="45">
                  <c:v>Курская область</c:v>
                </c:pt>
                <c:pt idx="46">
                  <c:v>Костромская область</c:v>
                </c:pt>
                <c:pt idx="47">
                  <c:v>Республика Алтай </c:v>
                </c:pt>
                <c:pt idx="48">
                  <c:v>Республика Крым</c:v>
                </c:pt>
                <c:pt idx="49">
                  <c:v>Тверская область</c:v>
                </c:pt>
                <c:pt idx="50">
                  <c:v>Республика Саха (Якутия)</c:v>
                </c:pt>
                <c:pt idx="51">
                  <c:v>Хабаровский край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Владимирская область</c:v>
                </c:pt>
                <c:pt idx="59">
                  <c:v>Астраханская область</c:v>
                </c:pt>
                <c:pt idx="60">
                  <c:v>Пермский край</c:v>
                </c:pt>
                <c:pt idx="61">
                  <c:v>Республика Карелия</c:v>
                </c:pt>
                <c:pt idx="62">
                  <c:v>Амурская область</c:v>
                </c:pt>
                <c:pt idx="63">
                  <c:v>Кемеровская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Тульская область</c:v>
                </c:pt>
                <c:pt idx="67">
                  <c:v>Свердловская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Северная Осетия - Алания</c:v>
                </c:pt>
                <c:pt idx="71">
                  <c:v>Республика Бурятия 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0.92492917847025491</c:v>
                </c:pt>
                <c:pt idx="1">
                  <c:v>0.90526315789473688</c:v>
                </c:pt>
                <c:pt idx="2">
                  <c:v>0.87861271676300579</c:v>
                </c:pt>
                <c:pt idx="3">
                  <c:v>0.81818181818181823</c:v>
                </c:pt>
                <c:pt idx="4">
                  <c:v>0.81818181818181823</c:v>
                </c:pt>
                <c:pt idx="5">
                  <c:v>0.77981651376146788</c:v>
                </c:pt>
                <c:pt idx="6">
                  <c:v>0.77126099706744866</c:v>
                </c:pt>
                <c:pt idx="7">
                  <c:v>0.75902777777777775</c:v>
                </c:pt>
                <c:pt idx="8">
                  <c:v>0.74213836477987416</c:v>
                </c:pt>
                <c:pt idx="9">
                  <c:v>0.74</c:v>
                </c:pt>
                <c:pt idx="10">
                  <c:v>0.72162162162162158</c:v>
                </c:pt>
                <c:pt idx="11">
                  <c:v>0.72031473533619461</c:v>
                </c:pt>
                <c:pt idx="12">
                  <c:v>0.69461077844311381</c:v>
                </c:pt>
                <c:pt idx="13">
                  <c:v>0.66666666666666663</c:v>
                </c:pt>
                <c:pt idx="14">
                  <c:v>0.66594360086767901</c:v>
                </c:pt>
                <c:pt idx="15">
                  <c:v>0.6467065868263473</c:v>
                </c:pt>
                <c:pt idx="16">
                  <c:v>0.60710194730813283</c:v>
                </c:pt>
                <c:pt idx="17">
                  <c:v>0.59463087248322144</c:v>
                </c:pt>
                <c:pt idx="18">
                  <c:v>0.58823529411764708</c:v>
                </c:pt>
                <c:pt idx="19">
                  <c:v>0.5846645367412141</c:v>
                </c:pt>
                <c:pt idx="20">
                  <c:v>0.58029197080291972</c:v>
                </c:pt>
                <c:pt idx="21">
                  <c:v>0.57692307692307687</c:v>
                </c:pt>
                <c:pt idx="22">
                  <c:v>0.56714060031595581</c:v>
                </c:pt>
                <c:pt idx="23">
                  <c:v>0.55214723926380371</c:v>
                </c:pt>
                <c:pt idx="24">
                  <c:v>0.54517133956386288</c:v>
                </c:pt>
                <c:pt idx="25">
                  <c:v>0.54469273743016755</c:v>
                </c:pt>
                <c:pt idx="26">
                  <c:v>0.53636363636363638</c:v>
                </c:pt>
                <c:pt idx="27">
                  <c:v>0.51664611590628851</c:v>
                </c:pt>
                <c:pt idx="28">
                  <c:v>0.50347705146036159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  <c:pt idx="29">
                  <c:v>Республика Ингушетия</c:v>
                </c:pt>
                <c:pt idx="30">
                  <c:v>Ульяновская область</c:v>
                </c:pt>
                <c:pt idx="31">
                  <c:v>Кабардино-Балкарская Республика</c:v>
                </c:pt>
                <c:pt idx="32">
                  <c:v>Карачаево-Черкесская Республика</c:v>
                </c:pt>
                <c:pt idx="33">
                  <c:v>Республика Хакасия</c:v>
                </c:pt>
                <c:pt idx="34">
                  <c:v>Калининградская область</c:v>
                </c:pt>
                <c:pt idx="35">
                  <c:v>Калужская область</c:v>
                </c:pt>
                <c:pt idx="36">
                  <c:v>Челябинская область</c:v>
                </c:pt>
                <c:pt idx="37">
                  <c:v>Псковская область</c:v>
                </c:pt>
                <c:pt idx="38">
                  <c:v>Ямало-Ненецкий автономный округ</c:v>
                </c:pt>
                <c:pt idx="39">
                  <c:v>Республика Адыгея</c:v>
                </c:pt>
                <c:pt idx="40">
                  <c:v>Республика Башкортостан</c:v>
                </c:pt>
                <c:pt idx="41">
                  <c:v>Ивановская область</c:v>
                </c:pt>
                <c:pt idx="42">
                  <c:v>Республика Коми</c:v>
                </c:pt>
                <c:pt idx="43">
                  <c:v>Томская область</c:v>
                </c:pt>
                <c:pt idx="44">
                  <c:v>Чеченская Республика </c:v>
                </c:pt>
                <c:pt idx="45">
                  <c:v>Курская область</c:v>
                </c:pt>
                <c:pt idx="46">
                  <c:v>Костромская область</c:v>
                </c:pt>
                <c:pt idx="47">
                  <c:v>Республика Алтай </c:v>
                </c:pt>
                <c:pt idx="48">
                  <c:v>Республика Крым</c:v>
                </c:pt>
                <c:pt idx="49">
                  <c:v>Тверская область</c:v>
                </c:pt>
                <c:pt idx="50">
                  <c:v>Республика Саха (Якутия)</c:v>
                </c:pt>
                <c:pt idx="51">
                  <c:v>Хабаровский край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Владимирская область</c:v>
                </c:pt>
                <c:pt idx="59">
                  <c:v>Астраханская область</c:v>
                </c:pt>
                <c:pt idx="60">
                  <c:v>Пермский край</c:v>
                </c:pt>
                <c:pt idx="61">
                  <c:v>Республика Карелия</c:v>
                </c:pt>
                <c:pt idx="62">
                  <c:v>Амурская область</c:v>
                </c:pt>
                <c:pt idx="63">
                  <c:v>Кемеровская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Тульская область</c:v>
                </c:pt>
                <c:pt idx="67">
                  <c:v>Свердловская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Северная Осетия - Алания</c:v>
                </c:pt>
                <c:pt idx="71">
                  <c:v>Республика Бурятия 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29" formatCode="0%">
                  <c:v>0.48461538461538461</c:v>
                </c:pt>
                <c:pt idx="30" formatCode="0%">
                  <c:v>0.48426150121065376</c:v>
                </c:pt>
                <c:pt idx="31" formatCode="0%">
                  <c:v>0.48301886792452831</c:v>
                </c:pt>
                <c:pt idx="32" formatCode="0%">
                  <c:v>0.47727272727272729</c:v>
                </c:pt>
                <c:pt idx="33" formatCode="0%">
                  <c:v>0.47486033519553073</c:v>
                </c:pt>
                <c:pt idx="34" formatCode="0%">
                  <c:v>0.46892655367231639</c:v>
                </c:pt>
                <c:pt idx="35" formatCode="0%">
                  <c:v>0.46704871060171921</c:v>
                </c:pt>
                <c:pt idx="36" formatCode="0%">
                  <c:v>0.44915254237288138</c:v>
                </c:pt>
                <c:pt idx="37" formatCode="0%">
                  <c:v>0.44444444444444442</c:v>
                </c:pt>
                <c:pt idx="38" formatCode="0%">
                  <c:v>0.43846153846153846</c:v>
                </c:pt>
                <c:pt idx="39" formatCode="0%">
                  <c:v>0.41304347826086957</c:v>
                </c:pt>
                <c:pt idx="40" formatCode="0%">
                  <c:v>0.40214888718342284</c:v>
                </c:pt>
                <c:pt idx="41" formatCode="0%">
                  <c:v>0.38661710037174724</c:v>
                </c:pt>
                <c:pt idx="42" formatCode="0%">
                  <c:v>0.38485804416403785</c:v>
                </c:pt>
                <c:pt idx="43" formatCode="0%">
                  <c:v>0.3745928338762215</c:v>
                </c:pt>
                <c:pt idx="44" formatCode="0%">
                  <c:v>0.3733826247689464</c:v>
                </c:pt>
                <c:pt idx="45" formatCode="0%">
                  <c:v>0.36981132075471695</c:v>
                </c:pt>
                <c:pt idx="46" formatCode="0%">
                  <c:v>0.36900369003690037</c:v>
                </c:pt>
                <c:pt idx="47" formatCode="0%">
                  <c:v>0.36363636363636365</c:v>
                </c:pt>
                <c:pt idx="48" formatCode="0%">
                  <c:v>0.3541284403669725</c:v>
                </c:pt>
                <c:pt idx="49" formatCode="0%">
                  <c:v>0.33958333333333335</c:v>
                </c:pt>
                <c:pt idx="50" formatCode="0%">
                  <c:v>0.3359872611464968</c:v>
                </c:pt>
                <c:pt idx="51" formatCode="0%">
                  <c:v>0.33505154639175255</c:v>
                </c:pt>
                <c:pt idx="52" formatCode="0%">
                  <c:v>0.3295668549905838</c:v>
                </c:pt>
                <c:pt idx="53" formatCode="0%">
                  <c:v>0.32681564245810057</c:v>
                </c:pt>
                <c:pt idx="54" formatCode="0%">
                  <c:v>0.3235294117647059</c:v>
                </c:pt>
                <c:pt idx="55" formatCode="0%">
                  <c:v>0.31889763779527558</c:v>
                </c:pt>
                <c:pt idx="56" formatCode="0%">
                  <c:v>0.31853785900783288</c:v>
                </c:pt>
                <c:pt idx="57" formatCode="0%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  <c:pt idx="29">
                  <c:v>Республика Ингушетия</c:v>
                </c:pt>
                <c:pt idx="30">
                  <c:v>Ульяновская область</c:v>
                </c:pt>
                <c:pt idx="31">
                  <c:v>Кабардино-Балкарская Республика</c:v>
                </c:pt>
                <c:pt idx="32">
                  <c:v>Карачаево-Черкесская Республика</c:v>
                </c:pt>
                <c:pt idx="33">
                  <c:v>Республика Хакасия</c:v>
                </c:pt>
                <c:pt idx="34">
                  <c:v>Калининградская область</c:v>
                </c:pt>
                <c:pt idx="35">
                  <c:v>Калужская область</c:v>
                </c:pt>
                <c:pt idx="36">
                  <c:v>Челябинская область</c:v>
                </c:pt>
                <c:pt idx="37">
                  <c:v>Псковская область</c:v>
                </c:pt>
                <c:pt idx="38">
                  <c:v>Ямало-Ненецкий автономный округ</c:v>
                </c:pt>
                <c:pt idx="39">
                  <c:v>Республика Адыгея</c:v>
                </c:pt>
                <c:pt idx="40">
                  <c:v>Республика Башкортостан</c:v>
                </c:pt>
                <c:pt idx="41">
                  <c:v>Ивановская область</c:v>
                </c:pt>
                <c:pt idx="42">
                  <c:v>Республика Коми</c:v>
                </c:pt>
                <c:pt idx="43">
                  <c:v>Томская область</c:v>
                </c:pt>
                <c:pt idx="44">
                  <c:v>Чеченская Республика </c:v>
                </c:pt>
                <c:pt idx="45">
                  <c:v>Курская область</c:v>
                </c:pt>
                <c:pt idx="46">
                  <c:v>Костромская область</c:v>
                </c:pt>
                <c:pt idx="47">
                  <c:v>Республика Алтай </c:v>
                </c:pt>
                <c:pt idx="48">
                  <c:v>Республика Крым</c:v>
                </c:pt>
                <c:pt idx="49">
                  <c:v>Тверская область</c:v>
                </c:pt>
                <c:pt idx="50">
                  <c:v>Республика Саха (Якутия)</c:v>
                </c:pt>
                <c:pt idx="51">
                  <c:v>Хабаровский край</c:v>
                </c:pt>
                <c:pt idx="52">
                  <c:v>Приморский край</c:v>
                </c:pt>
                <c:pt idx="53">
                  <c:v>Орловская область</c:v>
                </c:pt>
                <c:pt idx="54">
                  <c:v>Алтайский край</c:v>
                </c:pt>
                <c:pt idx="55">
                  <c:v>Республика Мордовия</c:v>
                </c:pt>
                <c:pt idx="56">
                  <c:v>Ярославская область</c:v>
                </c:pt>
                <c:pt idx="57">
                  <c:v>Брянская область</c:v>
                </c:pt>
                <c:pt idx="58">
                  <c:v>Владимирская область</c:v>
                </c:pt>
                <c:pt idx="59">
                  <c:v>Астраханская область</c:v>
                </c:pt>
                <c:pt idx="60">
                  <c:v>Пермский край</c:v>
                </c:pt>
                <c:pt idx="61">
                  <c:v>Республика Карелия</c:v>
                </c:pt>
                <c:pt idx="62">
                  <c:v>Амурская область</c:v>
                </c:pt>
                <c:pt idx="63">
                  <c:v>Кемеровская область</c:v>
                </c:pt>
                <c:pt idx="64">
                  <c:v>Чувашская Республика</c:v>
                </c:pt>
                <c:pt idx="65">
                  <c:v>Чукотский автономный округ</c:v>
                </c:pt>
                <c:pt idx="66">
                  <c:v>Тульская область</c:v>
                </c:pt>
                <c:pt idx="67">
                  <c:v>Свердловская область</c:v>
                </c:pt>
                <c:pt idx="68">
                  <c:v>Смоленская область</c:v>
                </c:pt>
                <c:pt idx="69">
                  <c:v>Ростовская область</c:v>
                </c:pt>
                <c:pt idx="70">
                  <c:v>Республика Северная Осетия - Алания</c:v>
                </c:pt>
                <c:pt idx="71">
                  <c:v>Республика Бурятия </c:v>
                </c:pt>
                <c:pt idx="72">
                  <c:v>Новосибирская область</c:v>
                </c:pt>
                <c:pt idx="73">
                  <c:v>Республика Марий Эл</c:v>
                </c:pt>
                <c:pt idx="74">
                  <c:v>Рязанская область</c:v>
                </c:pt>
                <c:pt idx="75">
                  <c:v>Еврейская автономная область</c:v>
                </c:pt>
                <c:pt idx="76">
                  <c:v>Камчатский край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58" formatCode="0%">
                  <c:v>0.28997289972899731</c:v>
                </c:pt>
                <c:pt idx="59" formatCode="0%">
                  <c:v>0.28185328185328185</c:v>
                </c:pt>
                <c:pt idx="60" formatCode="0%">
                  <c:v>0.27058823529411763</c:v>
                </c:pt>
                <c:pt idx="61" formatCode="0%">
                  <c:v>0.26903553299492383</c:v>
                </c:pt>
                <c:pt idx="62" formatCode="0%">
                  <c:v>0.26440677966101694</c:v>
                </c:pt>
                <c:pt idx="63" formatCode="0%">
                  <c:v>0.26339969372128635</c:v>
                </c:pt>
                <c:pt idx="64" formatCode="0%">
                  <c:v>0.23970944309927361</c:v>
                </c:pt>
                <c:pt idx="65" formatCode="0%">
                  <c:v>0.23809523809523808</c:v>
                </c:pt>
                <c:pt idx="66" formatCode="0%">
                  <c:v>0.23678646934460887</c:v>
                </c:pt>
                <c:pt idx="67" formatCode="0%">
                  <c:v>0.23301886792452831</c:v>
                </c:pt>
                <c:pt idx="68" formatCode="0%">
                  <c:v>0.22222222222222221</c:v>
                </c:pt>
                <c:pt idx="69" formatCode="0%">
                  <c:v>0.21075455333911536</c:v>
                </c:pt>
                <c:pt idx="70" formatCode="0%">
                  <c:v>0.1693121693121693</c:v>
                </c:pt>
                <c:pt idx="71" formatCode="0%">
                  <c:v>0.1673728813559322</c:v>
                </c:pt>
                <c:pt idx="72" formatCode="0%">
                  <c:v>0.16</c:v>
                </c:pt>
                <c:pt idx="73" formatCode="0%">
                  <c:v>0.15810276679841898</c:v>
                </c:pt>
                <c:pt idx="74" formatCode="0%">
                  <c:v>0.15151515151515152</c:v>
                </c:pt>
                <c:pt idx="75" formatCode="0%">
                  <c:v>0.140625</c:v>
                </c:pt>
                <c:pt idx="76" formatCode="0%">
                  <c:v>0.13223140495867769</c:v>
                </c:pt>
                <c:pt idx="77" formatCode="0%">
                  <c:v>9.6774193548387094E-2</c:v>
                </c:pt>
                <c:pt idx="78" formatCode="0%">
                  <c:v>6.6006600660066E-2</c:v>
                </c:pt>
                <c:pt idx="79" formatCode="0%">
                  <c:v>6.5315315315315314E-2</c:v>
                </c:pt>
                <c:pt idx="80" formatCode="0%">
                  <c:v>5.5555555555555552E-2</c:v>
                </c:pt>
                <c:pt idx="81" formatCode="0%">
                  <c:v>2.4778761061946902E-2</c:v>
                </c:pt>
                <c:pt idx="82" formatCode="0%">
                  <c:v>2.4390243902439025E-2</c:v>
                </c:pt>
                <c:pt idx="83" formatCode="0%">
                  <c:v>1.5384615384615385E-2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</c:strCache>
            </c:strRef>
          </c:cat>
          <c:val>
            <c:numRef>
              <c:f>Лист1!$B$2:$B$30</c:f>
              <c:numCache>
                <c:formatCode>0%</c:formatCode>
                <c:ptCount val="29"/>
                <c:pt idx="0">
                  <c:v>0.92492917847025491</c:v>
                </c:pt>
                <c:pt idx="1">
                  <c:v>0.90526315789473688</c:v>
                </c:pt>
                <c:pt idx="2">
                  <c:v>0.87861271676300579</c:v>
                </c:pt>
                <c:pt idx="3">
                  <c:v>0.81818181818181823</c:v>
                </c:pt>
                <c:pt idx="4">
                  <c:v>0.81818181818181823</c:v>
                </c:pt>
                <c:pt idx="5">
                  <c:v>0.77981651376146788</c:v>
                </c:pt>
                <c:pt idx="6">
                  <c:v>0.77126099706744866</c:v>
                </c:pt>
                <c:pt idx="7">
                  <c:v>0.75902777777777775</c:v>
                </c:pt>
                <c:pt idx="8">
                  <c:v>0.74213836477987416</c:v>
                </c:pt>
                <c:pt idx="9">
                  <c:v>0.74</c:v>
                </c:pt>
                <c:pt idx="10">
                  <c:v>0.72162162162162158</c:v>
                </c:pt>
                <c:pt idx="11">
                  <c:v>0.72031473533619461</c:v>
                </c:pt>
                <c:pt idx="12">
                  <c:v>0.69461077844311381</c:v>
                </c:pt>
                <c:pt idx="13">
                  <c:v>0.66666666666666663</c:v>
                </c:pt>
                <c:pt idx="14">
                  <c:v>0.66594360086767901</c:v>
                </c:pt>
                <c:pt idx="15">
                  <c:v>0.6467065868263473</c:v>
                </c:pt>
                <c:pt idx="16">
                  <c:v>0.60710194730813283</c:v>
                </c:pt>
                <c:pt idx="17">
                  <c:v>0.59463087248322144</c:v>
                </c:pt>
                <c:pt idx="18">
                  <c:v>0.58823529411764708</c:v>
                </c:pt>
                <c:pt idx="19">
                  <c:v>0.5846645367412141</c:v>
                </c:pt>
                <c:pt idx="20">
                  <c:v>0.58029197080291972</c:v>
                </c:pt>
                <c:pt idx="21">
                  <c:v>0.57692307692307687</c:v>
                </c:pt>
                <c:pt idx="22">
                  <c:v>0.56714060031595581</c:v>
                </c:pt>
                <c:pt idx="23">
                  <c:v>0.55214723926380371</c:v>
                </c:pt>
                <c:pt idx="24">
                  <c:v>0.54517133956386288</c:v>
                </c:pt>
                <c:pt idx="25">
                  <c:v>0.54469273743016755</c:v>
                </c:pt>
                <c:pt idx="26">
                  <c:v>0.53636363636363638</c:v>
                </c:pt>
                <c:pt idx="27">
                  <c:v>0.51664611590628851</c:v>
                </c:pt>
                <c:pt idx="28">
                  <c:v>0.50347705146036159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</c:strCache>
            </c:strRef>
          </c:cat>
          <c:val>
            <c:numRef>
              <c:f>Лист1!$C$2:$C$30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Краснодарский край</c:v>
                </c:pt>
                <c:pt idx="4">
                  <c:v>Пензенская область</c:v>
                </c:pt>
                <c:pt idx="5">
                  <c:v>Тамбовская область</c:v>
                </c:pt>
                <c:pt idx="6">
                  <c:v>Вологодская область</c:v>
                </c:pt>
                <c:pt idx="7">
                  <c:v>Московская область</c:v>
                </c:pt>
                <c:pt idx="8">
                  <c:v>Сахалинская область</c:v>
                </c:pt>
                <c:pt idx="9">
                  <c:v>Воронежская область</c:v>
                </c:pt>
                <c:pt idx="10">
                  <c:v>Ленинградская область</c:v>
                </c:pt>
                <c:pt idx="11">
                  <c:v>Республика Татарстан</c:v>
                </c:pt>
                <c:pt idx="12">
                  <c:v>г. Москва</c:v>
                </c:pt>
                <c:pt idx="13">
                  <c:v>Новгородская область</c:v>
                </c:pt>
                <c:pt idx="14">
                  <c:v>Красноярский край</c:v>
                </c:pt>
                <c:pt idx="15">
                  <c:v>Архангельская область</c:v>
                </c:pt>
                <c:pt idx="16">
                  <c:v>Оренбургская область</c:v>
                </c:pt>
                <c:pt idx="17">
                  <c:v>г. Санкт-Петербург</c:v>
                </c:pt>
                <c:pt idx="18">
                  <c:v>г. Севастополь</c:v>
                </c:pt>
                <c:pt idx="19">
                  <c:v>Ханты-Мансийский автономный округ</c:v>
                </c:pt>
                <c:pt idx="20">
                  <c:v>Липецкая область</c:v>
                </c:pt>
                <c:pt idx="21">
                  <c:v>Ненецкий автономный округ</c:v>
                </c:pt>
                <c:pt idx="22">
                  <c:v>Ставропольский край</c:v>
                </c:pt>
                <c:pt idx="23">
                  <c:v>Мурманская область</c:v>
                </c:pt>
                <c:pt idx="24">
                  <c:v>Курганская область</c:v>
                </c:pt>
                <c:pt idx="25">
                  <c:v>Омская область</c:v>
                </c:pt>
                <c:pt idx="26">
                  <c:v>Белгородская область</c:v>
                </c:pt>
                <c:pt idx="27">
                  <c:v>Нижегородская область</c:v>
                </c:pt>
                <c:pt idx="28">
                  <c:v>Волгоградская область</c:v>
                </c:pt>
              </c:strCache>
            </c:strRef>
          </c:cat>
          <c:val>
            <c:numRef>
              <c:f>Лист1!$D$2:$D$30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Республика Ингушетия</c:v>
                </c:pt>
                <c:pt idx="1">
                  <c:v>Ульяновская область</c:v>
                </c:pt>
                <c:pt idx="2">
                  <c:v>Кабардино-Балкарская Республика</c:v>
                </c:pt>
                <c:pt idx="3">
                  <c:v>Карачаево-Черкесская Республика</c:v>
                </c:pt>
                <c:pt idx="4">
                  <c:v>Республика Хакасия</c:v>
                </c:pt>
                <c:pt idx="5">
                  <c:v>Калининградская область</c:v>
                </c:pt>
                <c:pt idx="6">
                  <c:v>Калужская область</c:v>
                </c:pt>
                <c:pt idx="7">
                  <c:v>Челябинская область</c:v>
                </c:pt>
                <c:pt idx="8">
                  <c:v>Псковская область</c:v>
                </c:pt>
                <c:pt idx="9">
                  <c:v>Ямало-Ненецкий автономный округ</c:v>
                </c:pt>
                <c:pt idx="10">
                  <c:v>Республика Адыгея</c:v>
                </c:pt>
                <c:pt idx="11">
                  <c:v>Республика Башкортостан</c:v>
                </c:pt>
                <c:pt idx="12">
                  <c:v>Ивановская область</c:v>
                </c:pt>
                <c:pt idx="13">
                  <c:v>Республика Коми</c:v>
                </c:pt>
                <c:pt idx="14">
                  <c:v>Томская область</c:v>
                </c:pt>
                <c:pt idx="15">
                  <c:v>Чеченская Республика </c:v>
                </c:pt>
                <c:pt idx="16">
                  <c:v>Курская область</c:v>
                </c:pt>
                <c:pt idx="17">
                  <c:v>Костромская область</c:v>
                </c:pt>
                <c:pt idx="18">
                  <c:v>Республика Алтай </c:v>
                </c:pt>
                <c:pt idx="19">
                  <c:v>Республика Крым</c:v>
                </c:pt>
                <c:pt idx="20">
                  <c:v>Тверская область</c:v>
                </c:pt>
                <c:pt idx="21">
                  <c:v>Республика Саха (Якутия)</c:v>
                </c:pt>
                <c:pt idx="22">
                  <c:v>Хабаровский край</c:v>
                </c:pt>
                <c:pt idx="23">
                  <c:v>Приморский край</c:v>
                </c:pt>
                <c:pt idx="24">
                  <c:v>Орловская область</c:v>
                </c:pt>
                <c:pt idx="25">
                  <c:v>Алтайский край</c:v>
                </c:pt>
                <c:pt idx="26">
                  <c:v>Республика Мордовия</c:v>
                </c:pt>
                <c:pt idx="27">
                  <c:v>Ярославская область</c:v>
                </c:pt>
                <c:pt idx="28">
                  <c:v>Брянская область</c:v>
                </c:pt>
              </c:strCache>
            </c:strRef>
          </c:cat>
          <c:val>
            <c:numRef>
              <c:f>Лист1!$B$2:$B$30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Республика Ингушетия</c:v>
                </c:pt>
                <c:pt idx="1">
                  <c:v>Ульяновская область</c:v>
                </c:pt>
                <c:pt idx="2">
                  <c:v>Кабардино-Балкарская Республика</c:v>
                </c:pt>
                <c:pt idx="3">
                  <c:v>Карачаево-Черкесская Республика</c:v>
                </c:pt>
                <c:pt idx="4">
                  <c:v>Республика Хакасия</c:v>
                </c:pt>
                <c:pt idx="5">
                  <c:v>Калининградская область</c:v>
                </c:pt>
                <c:pt idx="6">
                  <c:v>Калужская область</c:v>
                </c:pt>
                <c:pt idx="7">
                  <c:v>Челябинская область</c:v>
                </c:pt>
                <c:pt idx="8">
                  <c:v>Псковская область</c:v>
                </c:pt>
                <c:pt idx="9">
                  <c:v>Ямало-Ненецкий автономный округ</c:v>
                </c:pt>
                <c:pt idx="10">
                  <c:v>Республика Адыгея</c:v>
                </c:pt>
                <c:pt idx="11">
                  <c:v>Республика Башкортостан</c:v>
                </c:pt>
                <c:pt idx="12">
                  <c:v>Ивановская область</c:v>
                </c:pt>
                <c:pt idx="13">
                  <c:v>Республика Коми</c:v>
                </c:pt>
                <c:pt idx="14">
                  <c:v>Томская область</c:v>
                </c:pt>
                <c:pt idx="15">
                  <c:v>Чеченская Республика </c:v>
                </c:pt>
                <c:pt idx="16">
                  <c:v>Курская область</c:v>
                </c:pt>
                <c:pt idx="17">
                  <c:v>Костромская область</c:v>
                </c:pt>
                <c:pt idx="18">
                  <c:v>Республика Алтай </c:v>
                </c:pt>
                <c:pt idx="19">
                  <c:v>Республика Крым</c:v>
                </c:pt>
                <c:pt idx="20">
                  <c:v>Тверская область</c:v>
                </c:pt>
                <c:pt idx="21">
                  <c:v>Республика Саха (Якутия)</c:v>
                </c:pt>
                <c:pt idx="22">
                  <c:v>Хабаровский край</c:v>
                </c:pt>
                <c:pt idx="23">
                  <c:v>Приморский край</c:v>
                </c:pt>
                <c:pt idx="24">
                  <c:v>Орловская область</c:v>
                </c:pt>
                <c:pt idx="25">
                  <c:v>Алтайский край</c:v>
                </c:pt>
                <c:pt idx="26">
                  <c:v>Республика Мордовия</c:v>
                </c:pt>
                <c:pt idx="27">
                  <c:v>Ярославская область</c:v>
                </c:pt>
                <c:pt idx="28">
                  <c:v>Брянская область</c:v>
                </c:pt>
              </c:strCache>
            </c:strRef>
          </c:cat>
          <c:val>
            <c:numRef>
              <c:f>Лист1!$C$2:$C$30</c:f>
              <c:numCache>
                <c:formatCode>0%</c:formatCode>
                <c:ptCount val="29"/>
                <c:pt idx="0">
                  <c:v>0.48461538461538461</c:v>
                </c:pt>
                <c:pt idx="1">
                  <c:v>0.48426150121065376</c:v>
                </c:pt>
                <c:pt idx="2">
                  <c:v>0.48301886792452831</c:v>
                </c:pt>
                <c:pt idx="3">
                  <c:v>0.47727272727272729</c:v>
                </c:pt>
                <c:pt idx="4">
                  <c:v>0.47486033519553073</c:v>
                </c:pt>
                <c:pt idx="5">
                  <c:v>0.46892655367231639</c:v>
                </c:pt>
                <c:pt idx="6">
                  <c:v>0.46704871060171921</c:v>
                </c:pt>
                <c:pt idx="7">
                  <c:v>0.44915254237288138</c:v>
                </c:pt>
                <c:pt idx="8">
                  <c:v>0.44444444444444442</c:v>
                </c:pt>
                <c:pt idx="9">
                  <c:v>0.43846153846153846</c:v>
                </c:pt>
                <c:pt idx="10">
                  <c:v>0.41304347826086957</c:v>
                </c:pt>
                <c:pt idx="11">
                  <c:v>0.40214888718342284</c:v>
                </c:pt>
                <c:pt idx="12">
                  <c:v>0.38661710037174724</c:v>
                </c:pt>
                <c:pt idx="13">
                  <c:v>0.38485804416403785</c:v>
                </c:pt>
                <c:pt idx="14">
                  <c:v>0.3745928338762215</c:v>
                </c:pt>
                <c:pt idx="15">
                  <c:v>0.3733826247689464</c:v>
                </c:pt>
                <c:pt idx="16">
                  <c:v>0.36981132075471695</c:v>
                </c:pt>
                <c:pt idx="17">
                  <c:v>0.36900369003690037</c:v>
                </c:pt>
                <c:pt idx="18">
                  <c:v>0.36363636363636365</c:v>
                </c:pt>
                <c:pt idx="19">
                  <c:v>0.3541284403669725</c:v>
                </c:pt>
                <c:pt idx="20">
                  <c:v>0.33958333333333335</c:v>
                </c:pt>
                <c:pt idx="21">
                  <c:v>0.3359872611464968</c:v>
                </c:pt>
                <c:pt idx="22">
                  <c:v>0.33505154639175255</c:v>
                </c:pt>
                <c:pt idx="23">
                  <c:v>0.3295668549905838</c:v>
                </c:pt>
                <c:pt idx="24">
                  <c:v>0.32681564245810057</c:v>
                </c:pt>
                <c:pt idx="25">
                  <c:v>0.3235294117647059</c:v>
                </c:pt>
                <c:pt idx="26">
                  <c:v>0.31889763779527558</c:v>
                </c:pt>
                <c:pt idx="27">
                  <c:v>0.31853785900783288</c:v>
                </c:pt>
                <c:pt idx="28">
                  <c:v>0.29872881355932202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Лист1!$A$2:$A$30</c:f>
              <c:strCache>
                <c:ptCount val="29"/>
                <c:pt idx="0">
                  <c:v>Республика Ингушетия</c:v>
                </c:pt>
                <c:pt idx="1">
                  <c:v>Ульяновская область</c:v>
                </c:pt>
                <c:pt idx="2">
                  <c:v>Кабардино-Балкарская Республика</c:v>
                </c:pt>
                <c:pt idx="3">
                  <c:v>Карачаево-Черкесская Республика</c:v>
                </c:pt>
                <c:pt idx="4">
                  <c:v>Республика Хакасия</c:v>
                </c:pt>
                <c:pt idx="5">
                  <c:v>Калининградская область</c:v>
                </c:pt>
                <c:pt idx="6">
                  <c:v>Калужская область</c:v>
                </c:pt>
                <c:pt idx="7">
                  <c:v>Челябинская область</c:v>
                </c:pt>
                <c:pt idx="8">
                  <c:v>Псковская область</c:v>
                </c:pt>
                <c:pt idx="9">
                  <c:v>Ямало-Ненецкий автономный округ</c:v>
                </c:pt>
                <c:pt idx="10">
                  <c:v>Республика Адыгея</c:v>
                </c:pt>
                <c:pt idx="11">
                  <c:v>Республика Башкортостан</c:v>
                </c:pt>
                <c:pt idx="12">
                  <c:v>Ивановская область</c:v>
                </c:pt>
                <c:pt idx="13">
                  <c:v>Республика Коми</c:v>
                </c:pt>
                <c:pt idx="14">
                  <c:v>Томская область</c:v>
                </c:pt>
                <c:pt idx="15">
                  <c:v>Чеченская Республика </c:v>
                </c:pt>
                <c:pt idx="16">
                  <c:v>Курская область</c:v>
                </c:pt>
                <c:pt idx="17">
                  <c:v>Костромская область</c:v>
                </c:pt>
                <c:pt idx="18">
                  <c:v>Республика Алтай </c:v>
                </c:pt>
                <c:pt idx="19">
                  <c:v>Республика Крым</c:v>
                </c:pt>
                <c:pt idx="20">
                  <c:v>Тверская область</c:v>
                </c:pt>
                <c:pt idx="21">
                  <c:v>Республика Саха (Якутия)</c:v>
                </c:pt>
                <c:pt idx="22">
                  <c:v>Хабаровский край</c:v>
                </c:pt>
                <c:pt idx="23">
                  <c:v>Приморский край</c:v>
                </c:pt>
                <c:pt idx="24">
                  <c:v>Орловская область</c:v>
                </c:pt>
                <c:pt idx="25">
                  <c:v>Алтайский край</c:v>
                </c:pt>
                <c:pt idx="26">
                  <c:v>Республика Мордовия</c:v>
                </c:pt>
                <c:pt idx="27">
                  <c:v>Ярославская область</c:v>
                </c:pt>
                <c:pt idx="28">
                  <c:v>Брянская область</c:v>
                </c:pt>
              </c:strCache>
            </c:strRef>
          </c:cat>
          <c:val>
            <c:numRef>
              <c:f>Лист1!$D$2:$D$30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47506561679793E-4"/>
          <c:y val="0"/>
          <c:w val="0.99913787729658787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Владимирская область</c:v>
                </c:pt>
                <c:pt idx="1">
                  <c:v>Астраханская область</c:v>
                </c:pt>
                <c:pt idx="2">
                  <c:v>Пермский край</c:v>
                </c:pt>
                <c:pt idx="3">
                  <c:v>Республика Карелия</c:v>
                </c:pt>
                <c:pt idx="4">
                  <c:v>Амурская область</c:v>
                </c:pt>
                <c:pt idx="5">
                  <c:v>Кемеровская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Тульская область</c:v>
                </c:pt>
                <c:pt idx="9">
                  <c:v>Свердловская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Северная Осетия - Алания</c:v>
                </c:pt>
                <c:pt idx="13">
                  <c:v>Республика Бурятия 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Забайкальский край</c:v>
                </c:pt>
                <c:pt idx="20">
                  <c:v>Саратовская область</c:v>
                </c:pt>
                <c:pt idx="21">
                  <c:v>Иркутская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Лист1!$B$2:$B$28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Владимирская область</c:v>
                </c:pt>
                <c:pt idx="1">
                  <c:v>Астраханская область</c:v>
                </c:pt>
                <c:pt idx="2">
                  <c:v>Пермский край</c:v>
                </c:pt>
                <c:pt idx="3">
                  <c:v>Республика Карелия</c:v>
                </c:pt>
                <c:pt idx="4">
                  <c:v>Амурская область</c:v>
                </c:pt>
                <c:pt idx="5">
                  <c:v>Кемеровская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Тульская область</c:v>
                </c:pt>
                <c:pt idx="9">
                  <c:v>Свердловская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Северная Осетия - Алания</c:v>
                </c:pt>
                <c:pt idx="13">
                  <c:v>Республика Бурятия 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Забайкальский край</c:v>
                </c:pt>
                <c:pt idx="20">
                  <c:v>Саратовская область</c:v>
                </c:pt>
                <c:pt idx="21">
                  <c:v>Иркутская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Лист1!$C$2:$C$28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Лист1!$A$2:$A$28</c:f>
              <c:strCache>
                <c:ptCount val="27"/>
                <c:pt idx="0">
                  <c:v>Владимирская область</c:v>
                </c:pt>
                <c:pt idx="1">
                  <c:v>Астраханская область</c:v>
                </c:pt>
                <c:pt idx="2">
                  <c:v>Пермский край</c:v>
                </c:pt>
                <c:pt idx="3">
                  <c:v>Республика Карелия</c:v>
                </c:pt>
                <c:pt idx="4">
                  <c:v>Амурская область</c:v>
                </c:pt>
                <c:pt idx="5">
                  <c:v>Кемеровская область</c:v>
                </c:pt>
                <c:pt idx="6">
                  <c:v>Чувашская Республика</c:v>
                </c:pt>
                <c:pt idx="7">
                  <c:v>Чукотский автономный округ</c:v>
                </c:pt>
                <c:pt idx="8">
                  <c:v>Тульская область</c:v>
                </c:pt>
                <c:pt idx="9">
                  <c:v>Свердловская область</c:v>
                </c:pt>
                <c:pt idx="10">
                  <c:v>Смоленская область</c:v>
                </c:pt>
                <c:pt idx="11">
                  <c:v>Ростовская область</c:v>
                </c:pt>
                <c:pt idx="12">
                  <c:v>Республика Северная Осетия - Алания</c:v>
                </c:pt>
                <c:pt idx="13">
                  <c:v>Республика Бурятия </c:v>
                </c:pt>
                <c:pt idx="14">
                  <c:v>Новосибирская область</c:v>
                </c:pt>
                <c:pt idx="15">
                  <c:v>Республика Марий Эл</c:v>
                </c:pt>
                <c:pt idx="16">
                  <c:v>Рязанская область</c:v>
                </c:pt>
                <c:pt idx="17">
                  <c:v>Еврейская автономная область</c:v>
                </c:pt>
                <c:pt idx="18">
                  <c:v>Камчатский край</c:v>
                </c:pt>
                <c:pt idx="19">
                  <c:v>Забайкальский край</c:v>
                </c:pt>
                <c:pt idx="20">
                  <c:v>Саратовская область</c:v>
                </c:pt>
                <c:pt idx="21">
                  <c:v>Иркутская область</c:v>
                </c:pt>
                <c:pt idx="22">
                  <c:v>Республика Калмыкия</c:v>
                </c:pt>
                <c:pt idx="23">
                  <c:v>Удмуртская Республика</c:v>
                </c:pt>
                <c:pt idx="24">
                  <c:v>Республика Дагестан</c:v>
                </c:pt>
                <c:pt idx="25">
                  <c:v>Кировская область</c:v>
                </c:pt>
                <c:pt idx="26">
                  <c:v>Магаданская область</c:v>
                </c:pt>
              </c:strCache>
            </c:strRef>
          </c:cat>
          <c:val>
            <c:numRef>
              <c:f>Лист1!$D$2:$D$28</c:f>
              <c:numCache>
                <c:formatCode>0%</c:formatCode>
                <c:ptCount val="27"/>
                <c:pt idx="0">
                  <c:v>0.28997289972899731</c:v>
                </c:pt>
                <c:pt idx="1">
                  <c:v>0.28185328185328185</c:v>
                </c:pt>
                <c:pt idx="2">
                  <c:v>0.27058823529411763</c:v>
                </c:pt>
                <c:pt idx="3">
                  <c:v>0.26903553299492383</c:v>
                </c:pt>
                <c:pt idx="4">
                  <c:v>0.26440677966101694</c:v>
                </c:pt>
                <c:pt idx="5">
                  <c:v>0.26339969372128635</c:v>
                </c:pt>
                <c:pt idx="6">
                  <c:v>0.23970944309927361</c:v>
                </c:pt>
                <c:pt idx="7">
                  <c:v>0.23809523809523808</c:v>
                </c:pt>
                <c:pt idx="8">
                  <c:v>0.23678646934460887</c:v>
                </c:pt>
                <c:pt idx="9">
                  <c:v>0.23301886792452831</c:v>
                </c:pt>
                <c:pt idx="10">
                  <c:v>0.22222222222222221</c:v>
                </c:pt>
                <c:pt idx="11">
                  <c:v>0.21075455333911536</c:v>
                </c:pt>
                <c:pt idx="12">
                  <c:v>0.1693121693121693</c:v>
                </c:pt>
                <c:pt idx="13">
                  <c:v>0.1673728813559322</c:v>
                </c:pt>
                <c:pt idx="14">
                  <c:v>0.16</c:v>
                </c:pt>
                <c:pt idx="15">
                  <c:v>0.15810276679841898</c:v>
                </c:pt>
                <c:pt idx="16">
                  <c:v>0.15151515151515152</c:v>
                </c:pt>
                <c:pt idx="17">
                  <c:v>0.140625</c:v>
                </c:pt>
                <c:pt idx="18">
                  <c:v>0.13223140495867769</c:v>
                </c:pt>
                <c:pt idx="19">
                  <c:v>9.6774193548387094E-2</c:v>
                </c:pt>
                <c:pt idx="20">
                  <c:v>6.6006600660066E-2</c:v>
                </c:pt>
                <c:pt idx="21">
                  <c:v>6.5315315315315314E-2</c:v>
                </c:pt>
                <c:pt idx="22">
                  <c:v>5.5555555555555552E-2</c:v>
                </c:pt>
                <c:pt idx="23">
                  <c:v>2.4778761061946902E-2</c:v>
                </c:pt>
                <c:pt idx="24">
                  <c:v>2.4390243902439025E-2</c:v>
                </c:pt>
                <c:pt idx="25">
                  <c:v>1.5384615384615385E-2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&#1077;&#1080;&#1087;-&#1092;&#1082;&#1080;&#1089;.&#1088;&#1092;/&#1088;&#1077;&#1077;&#1089;&#1090;&#1088;-&#1096;&#1089;&#1082;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&#1077;&#1080;&#1087;-&#1092;&#1082;&#1080;&#1089;.&#1088;&#1092;/%d1%80%d0%b5%d0%b3%d0%b8%d1%81%d1%82%d1%80%d0%b0%d1%86%d0%b8%d1%8f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30% до 48%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860521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2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5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0% до 29%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372041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873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3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Количество ШСК, вошедших во Всероссийский реестр (перечень) ШСК в разрезе субъектов РФ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8DDCDC-414B-4EF8-BB93-B783D1BC3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461674"/>
              </p:ext>
            </p:extLst>
          </p:nvPr>
        </p:nvGraphicFramePr>
        <p:xfrm>
          <a:off x="0" y="1068404"/>
          <a:ext cx="12192000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5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Сведения о ШСК,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не вошедших 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во Всероссийский реестр (перечень) ШСК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2151EDE-DD2C-4F50-8234-26CBC5561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688455"/>
              </p:ext>
            </p:extLst>
          </p:nvPr>
        </p:nvGraphicFramePr>
        <p:xfrm>
          <a:off x="126426" y="1096038"/>
          <a:ext cx="11966333" cy="563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6D4CF822-528A-4294-81A5-05A4037A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54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2000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fontAlgn="ctr"/>
            <a:r>
              <a:rPr lang="ru-RU" sz="2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Информационно-технологическая платформа ШСК</a:t>
            </a: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A3DE0B32-745A-4DB2-AFE1-C39E762C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25" y="235056"/>
            <a:ext cx="773675" cy="72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FAFE3C-2639-4A02-9117-EA7A251B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35111" r="1029" b="8200"/>
          <a:stretch/>
        </p:blipFill>
        <p:spPr bwMode="auto">
          <a:xfrm>
            <a:off x="173219" y="212308"/>
            <a:ext cx="2184087" cy="7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EF9B14-EA29-42C4-8297-3675706E6E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90"/>
          <a:stretch/>
        </p:blipFill>
        <p:spPr>
          <a:xfrm>
            <a:off x="3607736" y="2702070"/>
            <a:ext cx="4265890" cy="24479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AA1352-72AB-4465-A33D-EAA5D973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" y="1217905"/>
            <a:ext cx="3068171" cy="327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B4A328-AA48-42A4-B273-0B69C8E07175}"/>
              </a:ext>
            </a:extLst>
          </p:cNvPr>
          <p:cNvSpPr/>
          <p:nvPr/>
        </p:nvSpPr>
        <p:spPr>
          <a:xfrm>
            <a:off x="1016260" y="5664158"/>
            <a:ext cx="434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еип-фкис.рф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/реестр-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шск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9DC22-2C69-4569-999C-4F6A855F8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76" y="3926046"/>
            <a:ext cx="3849388" cy="26861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C31749-6625-4A35-86A6-C037F7AAF5D3}"/>
              </a:ext>
            </a:extLst>
          </p:cNvPr>
          <p:cNvSpPr/>
          <p:nvPr/>
        </p:nvSpPr>
        <p:spPr>
          <a:xfrm>
            <a:off x="4067059" y="1415403"/>
            <a:ext cx="761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счётчик для формирования данных 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зарегистрированных ШК в Реестре ШСК</a:t>
            </a:r>
          </a:p>
        </p:txBody>
      </p:sp>
    </p:spTree>
    <p:extLst>
      <p:ext uri="{BB962C8B-B14F-4D97-AF65-F5344CB8AC3E}">
        <p14:creationId xmlns:p14="http://schemas.microsoft.com/office/powerpoint/2010/main" val="33182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Регистрация и личный кабинет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190" y="234892"/>
            <a:ext cx="782902" cy="7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11FC53-1067-45B4-BD31-6467610381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5566"/>
          <a:stretch/>
        </p:blipFill>
        <p:spPr bwMode="auto">
          <a:xfrm>
            <a:off x="359938" y="1087655"/>
            <a:ext cx="48462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9E03D7-E175-4BDB-BB83-3FD4B6A42F7D}"/>
              </a:ext>
            </a:extLst>
          </p:cNvPr>
          <p:cNvSpPr/>
          <p:nvPr/>
        </p:nvSpPr>
        <p:spPr>
          <a:xfrm>
            <a:off x="5467149" y="1087655"/>
            <a:ext cx="6598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Обеспечена возможность для   создания личных кабинетов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5D8574-7505-4802-8F1E-EC54FF8401CA}"/>
              </a:ext>
            </a:extLst>
          </p:cNvPr>
          <p:cNvSpPr/>
          <p:nvPr/>
        </p:nvSpPr>
        <p:spPr>
          <a:xfrm>
            <a:off x="5829050" y="2192542"/>
            <a:ext cx="6003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https://xn----itbjbj2arv.xn--p1ai/%d1%80%d0%b5%d0%b3%d0%b8%d1%81%d1%82%d1%80%d0%b0%d1%86%d0%b8%d1%8f/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B6041906-7240-4163-BADD-8EE79AF9C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114" y="3621486"/>
            <a:ext cx="5597120" cy="4799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Личный кабинет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1C5598-6454-4894-AA0E-B495BA9A64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7" y="4186990"/>
            <a:ext cx="5469113" cy="24973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9975EC-35CC-4A67-B24F-04AF51FD2EB7}"/>
              </a:ext>
            </a:extLst>
          </p:cNvPr>
          <p:cNvPicPr/>
          <p:nvPr/>
        </p:nvPicPr>
        <p:blipFill rotWithShape="1">
          <a:blip r:embed="rId6"/>
          <a:srcRect l="3710" t="18339" r="1864" b="4619"/>
          <a:stretch/>
        </p:blipFill>
        <p:spPr bwMode="auto">
          <a:xfrm>
            <a:off x="6362951" y="4158113"/>
            <a:ext cx="4846239" cy="242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2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33718"/>
              </p:ext>
            </p:extLst>
          </p:nvPr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401714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278"/>
            <a:ext cx="1219199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Субъекты РФ, имеющие наибольшие значения показателя (индикатора) «Доля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общеобразовательных организаций, имеющих школьный спортивный клуб» – от 50% до 92%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818430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981" y="233952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157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1427</TotalTime>
  <Words>312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Формирование Единого всероссийского перечня (реестра) школьных спортивных клубов.</vt:lpstr>
      <vt:lpstr>Формирование Единого всероссийского перечня (реестра) школьных спортивных клубов</vt:lpstr>
      <vt:lpstr>Количество ШСК, вошедших во Всероссийский реестр (перечень) ШСК в разрезе субъектов РФ</vt:lpstr>
      <vt:lpstr>Сведения о ШСК, не вошедших во Всероссийский реестр (перечень) ШСК</vt:lpstr>
      <vt:lpstr>Информационно-технологическая платформа ШСК</vt:lpstr>
      <vt:lpstr>Регистрация и личный кабинет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50% до 92%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30% до 48%</vt:lpstr>
      <vt:lpstr>Субъекты РФ, имеющие наибольшие значения показателя (индикатора) «Доля  общеобразовательных организаций, имеющих школьный спортивный клуб» – от 0% до 29%</vt:lpstr>
      <vt:lpstr>Отдел развития школьного спорта:  телефон +7 (495) 360-72-46 (доб. 104) 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108</cp:revision>
  <cp:lastPrinted>2021-09-27T07:56:16Z</cp:lastPrinted>
  <dcterms:created xsi:type="dcterms:W3CDTF">2021-05-27T06:00:13Z</dcterms:created>
  <dcterms:modified xsi:type="dcterms:W3CDTF">2021-09-27T07:57:02Z</dcterms:modified>
</cp:coreProperties>
</file>