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1" r:id="rId5"/>
    <p:sldId id="264" r:id="rId6"/>
    <p:sldId id="259" r:id="rId7"/>
    <p:sldId id="262" r:id="rId8"/>
    <p:sldId id="263" r:id="rId9"/>
    <p:sldId id="260" r:id="rId10"/>
    <p:sldId id="25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CC267-5ABF-4637-8E72-F26665D43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«Окна Победы»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38E543-8D7A-4CDC-8607-6700F4441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Всероссийская акция</a:t>
            </a:r>
          </a:p>
        </p:txBody>
      </p:sp>
    </p:spTree>
    <p:extLst>
      <p:ext uri="{BB962C8B-B14F-4D97-AF65-F5344CB8AC3E}">
        <p14:creationId xmlns:p14="http://schemas.microsoft.com/office/powerpoint/2010/main" val="181132778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21" y="49033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г. Шумерля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DE3256-DBBE-4CA9-B798-1954F8697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72" y="1232452"/>
            <a:ext cx="3518296" cy="469106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82BB28-1A2C-4A45-B69C-76292786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51" y="1232451"/>
            <a:ext cx="3518297" cy="46910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9CE13-E68B-43CF-82A3-95E14AB9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31" y="1232451"/>
            <a:ext cx="3342034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36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12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г. Чебоксары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BB978B6-FFCA-4DD5-B576-82763182A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412" y="1351721"/>
            <a:ext cx="3688803" cy="489667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0D53BA-5139-46B3-8558-76416371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586" y="1351721"/>
            <a:ext cx="4724965" cy="50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05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984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Алатырский район 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51E891-0759-42FC-AD63-8C9C676C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177" y="1471613"/>
            <a:ext cx="4000283" cy="4776787"/>
          </a:xfrm>
        </p:spPr>
      </p:pic>
    </p:spTree>
    <p:extLst>
      <p:ext uri="{BB962C8B-B14F-4D97-AF65-F5344CB8AC3E}">
        <p14:creationId xmlns:p14="http://schemas.microsoft.com/office/powerpoint/2010/main" val="126276246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52" y="50455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Батыревский район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7C707D9-25E6-42AA-9112-BDA7D0A09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24" y="1232451"/>
            <a:ext cx="3847729" cy="480957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E2BAB3-D046-4FA9-960A-8D83D2AE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6" y="1232450"/>
            <a:ext cx="6412765" cy="48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0220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12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Канашский район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0F41148-F5C1-46DF-B398-12423CC88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232452"/>
            <a:ext cx="3935896" cy="5247863"/>
          </a:xfrm>
        </p:spPr>
      </p:pic>
    </p:spTree>
    <p:extLst>
      <p:ext uri="{BB962C8B-B14F-4D97-AF65-F5344CB8AC3E}">
        <p14:creationId xmlns:p14="http://schemas.microsoft.com/office/powerpoint/2010/main" val="404648085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12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Комсомольский район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23D544-2C7A-46BA-BA73-ACAB15C66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641" y="1232452"/>
            <a:ext cx="3914341" cy="5219123"/>
          </a:xfrm>
        </p:spPr>
      </p:pic>
    </p:spTree>
    <p:extLst>
      <p:ext uri="{BB962C8B-B14F-4D97-AF65-F5344CB8AC3E}">
        <p14:creationId xmlns:p14="http://schemas.microsoft.com/office/powerpoint/2010/main" val="83497011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47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Порецкий район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D4E7D1-3C32-4E30-9A36-3B7FA9EE6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949" y="1232452"/>
            <a:ext cx="4364563" cy="5077297"/>
          </a:xfrm>
        </p:spPr>
      </p:pic>
    </p:spTree>
    <p:extLst>
      <p:ext uri="{BB962C8B-B14F-4D97-AF65-F5344CB8AC3E}">
        <p14:creationId xmlns:p14="http://schemas.microsoft.com/office/powerpoint/2010/main" val="209434642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25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Чебоксарский район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1648034-1721-46CA-9C4B-9638935F6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93" y="1488281"/>
            <a:ext cx="3317642" cy="4423524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22DA81-E3C1-4C2B-BA56-161BBC6F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846" y="1488281"/>
            <a:ext cx="3588024" cy="44235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933E0-1E0D-478A-B183-A399DBD7D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155" y="1488282"/>
            <a:ext cx="3317643" cy="44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072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12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Яльчикский район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F263B1-643D-479D-A031-A9023C91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364973"/>
            <a:ext cx="5168347" cy="48677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D0D78E-6C08-4523-B57F-8B6A0C88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82" y="1380631"/>
            <a:ext cx="5743370" cy="4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986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E57A4-324F-4BEF-BFA3-DCAD0BA4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г. Канаш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D66F0CF-4994-476E-9691-B0CCDEB0F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402" y="1232452"/>
            <a:ext cx="4216449" cy="5314121"/>
          </a:xfrm>
        </p:spPr>
      </p:pic>
    </p:spTree>
    <p:extLst>
      <p:ext uri="{BB962C8B-B14F-4D97-AF65-F5344CB8AC3E}">
        <p14:creationId xmlns:p14="http://schemas.microsoft.com/office/powerpoint/2010/main" val="84087790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14407A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30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«Окна Победы»</vt:lpstr>
      <vt:lpstr>Алатырский район  </vt:lpstr>
      <vt:lpstr>Батыревский район</vt:lpstr>
      <vt:lpstr>Канашский район</vt:lpstr>
      <vt:lpstr>Комсомольский район</vt:lpstr>
      <vt:lpstr>Порецкий район</vt:lpstr>
      <vt:lpstr>Чебоксарский район</vt:lpstr>
      <vt:lpstr>Яльчикский район</vt:lpstr>
      <vt:lpstr>г. Канаш </vt:lpstr>
      <vt:lpstr>г. Шумерля</vt:lpstr>
      <vt:lpstr>г. Чебоксары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«Окна Победы»</dc:title>
  <dc:creator>AksiKo</dc:creator>
  <cp:lastModifiedBy>AksiKo</cp:lastModifiedBy>
  <cp:revision>10</cp:revision>
  <dcterms:created xsi:type="dcterms:W3CDTF">2020-05-05T06:45:55Z</dcterms:created>
  <dcterms:modified xsi:type="dcterms:W3CDTF">2020-05-05T07:23:52Z</dcterms:modified>
</cp:coreProperties>
</file>