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A6DA2-672F-4BD5-8CBC-52EE02BECE5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42638-DF41-499A-970C-99C80A888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A6DA2-672F-4BD5-8CBC-52EE02BECE5D}" type="datetimeFigureOut">
              <a:rPr lang="ru-RU" smtClean="0"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42638-DF41-499A-970C-99C80A888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6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 проекта: </a:t>
            </a:r>
            <a:br>
              <a:rPr lang="ru-RU" sz="28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4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Простейшая модель самолета приводимая в действие от мускульной силы</a:t>
            </a:r>
            <a:br>
              <a:rPr lang="ru-RU" sz="34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4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Номер задания: </a:t>
            </a:r>
            <a:r>
              <a:rPr lang="en-US" sz="3400" b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IV</a:t>
            </a:r>
            <a:endParaRPr lang="ru-RU" sz="3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2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omic Sans MS" pitchFamily="66" charset="0"/>
              </a:rPr>
              <a:t>Описание проекта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52843"/>
      </p:ext>
    </p:extLst>
  </p:cSld>
  <p:clrMapOvr>
    <a:masterClrMapping/>
  </p:clrMapOvr>
  <p:transition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omic Sans MS" pitchFamily="66" charset="0"/>
              </a:rPr>
              <a:t>Схема модели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976">
        <p:fade/>
      </p:transition>
    </mc:Choice>
    <mc:Fallback>
      <p:transition spd="med" advTm="597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0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42">
        <p:fade/>
      </p:transition>
    </mc:Choice>
    <mc:Fallback>
      <p:transition spd="med" advTm="3042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6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Comic Sans MS" pitchFamily="66" charset="0"/>
              </a:rPr>
              <a:t>Предложения по практическому использованию модели</a:t>
            </a:r>
            <a:endParaRPr lang="ru-RU" sz="3600" b="1" dirty="0"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Comic Sans MS" pitchFamily="66" charset="0"/>
              </a:rPr>
              <a:t>Перечень навыков, которые применялись при выполнении работы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 проекта:  Простейшая модель самолета приводимая в действие от мускульной силы Номер задания: IV</vt:lpstr>
      <vt:lpstr>Описание проекта</vt:lpstr>
      <vt:lpstr>Схема модели</vt:lpstr>
      <vt:lpstr>Презентация PowerPoint</vt:lpstr>
      <vt:lpstr>Презентация PowerPoint</vt:lpstr>
      <vt:lpstr>Презентация PowerPoint</vt:lpstr>
      <vt:lpstr>Предложения по практическому использованию модели</vt:lpstr>
      <vt:lpstr>Перечень навыков, которые применялись при выполнении работы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 Простейшая модель самолета приводимая в действие от мускульной силы Номер задания: IV</dc:title>
  <dc:creator>СЮТ 1</dc:creator>
  <cp:lastModifiedBy>СЮТ 1</cp:lastModifiedBy>
  <cp:revision>1</cp:revision>
  <dcterms:created xsi:type="dcterms:W3CDTF">2016-10-12T13:12:38Z</dcterms:created>
  <dcterms:modified xsi:type="dcterms:W3CDTF">2016-10-12T13:12:38Z</dcterms:modified>
</cp:coreProperties>
</file>