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7B7980-0487-48B7-9010-53A6E4CB122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7C8467-AC2E-4CDB-96B3-110A516BBA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01" y="21328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декорированию пасхальных </a:t>
            </a:r>
            <a:r>
              <a:rPr lang="ru-RU" sz="3600" dirty="0" smtClean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яиц «</a:t>
            </a:r>
            <a:r>
              <a:rPr lang="ru-RU" sz="3600" dirty="0" smtClean="0">
                <a:solidFill>
                  <a:srgbClr val="00B05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ru-RU" sz="3600" dirty="0" smtClean="0">
                <a:solidFill>
                  <a:srgbClr val="FFC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ужн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600" dirty="0" smtClean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па</a:t>
            </a:r>
            <a:r>
              <a:rPr lang="ru-RU" sz="3600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схаль</a:t>
            </a:r>
            <a:r>
              <a:rPr lang="ru-RU" sz="3600" dirty="0" smtClean="0">
                <a:solidFill>
                  <a:srgbClr val="7030A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3600" dirty="0" smtClean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dirty="0" smtClean="0">
                <a:solidFill>
                  <a:srgbClr val="00B0F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яйц</a:t>
            </a:r>
            <a:r>
              <a:rPr lang="ru-RU" sz="3600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 smtClean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16692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Налимова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Е.И.,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  <a:endParaRPr lang="ru-RU" sz="20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0075" y="476672"/>
            <a:ext cx="45283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мастер - класса нам понадобится: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вареные яйца;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краски;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стаканчики;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вода;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перчатки;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палочки;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лимонная кислота;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/>
            <a:r>
              <a:rPr lang="ru-RU" sz="2400" b="1" dirty="0" smtClean="0">
                <a:solidFill>
                  <a:srgbClr val="FF000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нет 14 лет, то рекомендуем красить яйца под руководством взрослых!</a:t>
            </a:r>
            <a:endParaRPr lang="ru-RU" sz="2400" b="1" dirty="0">
              <a:solidFill>
                <a:srgbClr val="FF000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лександра\Desktop\мастер-класс по покраске яиц\_DSC0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960440" cy="338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а\Desktop\мастер-класс по покраске яиц\_DSC0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4" y="3429000"/>
            <a:ext cx="3324883" cy="347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а\Desktop\мастер-класс по покраске яиц\_DSC0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07"/>
            <a:ext cx="464333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3595" y="4221088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бумажную салфетку заворачиваем яйца.</a:t>
            </a:r>
            <a:endParaRPr lang="ru-RU" sz="28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лександра\Desktop\мастер-класс по покраске яиц\_DSC0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8" y="258215"/>
            <a:ext cx="442736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андра\Desktop\мастер-класс по покраске яиц\_DSC0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" y="3468513"/>
            <a:ext cx="4608512" cy="3073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мастер-класс по покраске яиц\_DSC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8" y="241853"/>
            <a:ext cx="3024336" cy="3547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а\Desktop\мастер-класс по покраске яиц\_DSC0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35" y="519482"/>
            <a:ext cx="4486745" cy="299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а\Desktop\мастер-класс по покраске яиц\_DSC0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888432" cy="2904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3532301"/>
            <a:ext cx="48245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Разводим красители для яиц в горячей воде (согласно инструкции).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Перемешиваем ватной палочкой.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Красители лучше разводить с сильной концентрацией.</a:t>
            </a:r>
            <a:endParaRPr lang="ru-RU" sz="28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а\Desktop\мастер-класс по покраске яиц\_DSC0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8" y="188639"/>
            <a:ext cx="5435422" cy="362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а\Desktop\мастер-класс по покраске яиц\_DSC0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24" y="3284984"/>
            <a:ext cx="4861665" cy="3462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752" y="4323496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немного лимонной кислоты, снова перемешиваем.</a:t>
            </a:r>
            <a:endParaRPr lang="ru-RU" sz="28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854" y="3683718"/>
            <a:ext cx="41811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краску точечно с помощью ватной палочки, желательно до насыщенного цвета.</a:t>
            </a:r>
            <a:endParaRPr lang="ru-RU" sz="28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лександра\Desktop\мастер-класс по покраске яиц\_DSC0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2" y="188640"/>
            <a:ext cx="442736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а\Desktop\мастер-класс по покраске яиц\_DSC0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15" y="188640"/>
            <a:ext cx="4321371" cy="288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ександра\Desktop\мастер-класс по покраске яиц\_DSC0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31" y="3284984"/>
            <a:ext cx="4565195" cy="304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мастер-класс по покраске яиц\_DSC0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6" y="421986"/>
            <a:ext cx="3936486" cy="590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а\Desktop\мастер-класс по покраске яиц\_DSC06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548680"/>
            <a:ext cx="4608513" cy="307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7658" y="3933056"/>
            <a:ext cx="41811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всё выполнили, оставляем яйца немного полежать ≈ на 10 - 15 мин.</a:t>
            </a:r>
            <a:endParaRPr lang="ru-RU" sz="28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а\Desktop\мастер-класс по покраске яиц\_DSC0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0" y="229212"/>
            <a:ext cx="8239689" cy="549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960984"/>
            <a:ext cx="8099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Разворачиваем салфетки.</a:t>
            </a:r>
            <a:endParaRPr lang="ru-RU" sz="28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а\Desktop\мастер-класс по покраске яиц\_DSC0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332656"/>
            <a:ext cx="4958145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андра\Desktop\мастер-класс по покраске яиц\_DSC0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43" y="404664"/>
            <a:ext cx="4481357" cy="298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4149080"/>
            <a:ext cx="3635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радужные яйца у нас получились!</a:t>
            </a:r>
            <a:endParaRPr lang="ru-RU" sz="2800" b="1" dirty="0">
              <a:solidFill>
                <a:srgbClr val="002060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139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2020-04-17T07:49:22Z</dcterms:created>
  <dcterms:modified xsi:type="dcterms:W3CDTF">2021-10-21T13:12:14Z</dcterms:modified>
</cp:coreProperties>
</file>