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9" r:id="rId10"/>
    <p:sldId id="263" r:id="rId11"/>
    <p:sldId id="272" r:id="rId12"/>
    <p:sldId id="265" r:id="rId13"/>
    <p:sldId id="268" r:id="rId14"/>
    <p:sldId id="271" r:id="rId15"/>
    <p:sldId id="264" r:id="rId16"/>
    <p:sldId id="275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9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7B14-5FA2-4A47-8568-B46CE6E07757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7F20F-8250-4970-AF4B-77CE1BF00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36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7B14-5FA2-4A47-8568-B46CE6E07757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7F20F-8250-4970-AF4B-77CE1BF00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72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7B14-5FA2-4A47-8568-B46CE6E07757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7F20F-8250-4970-AF4B-77CE1BF00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211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7B14-5FA2-4A47-8568-B46CE6E07757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7F20F-8250-4970-AF4B-77CE1BF00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810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7B14-5FA2-4A47-8568-B46CE6E07757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7F20F-8250-4970-AF4B-77CE1BF00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56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7B14-5FA2-4A47-8568-B46CE6E07757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7F20F-8250-4970-AF4B-77CE1BF00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067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7B14-5FA2-4A47-8568-B46CE6E07757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7F20F-8250-4970-AF4B-77CE1BF00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605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7B14-5FA2-4A47-8568-B46CE6E07757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7F20F-8250-4970-AF4B-77CE1BF00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19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7B14-5FA2-4A47-8568-B46CE6E07757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7F20F-8250-4970-AF4B-77CE1BF00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71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7B14-5FA2-4A47-8568-B46CE6E07757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7F20F-8250-4970-AF4B-77CE1BF00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563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7B14-5FA2-4A47-8568-B46CE6E07757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7F20F-8250-4970-AF4B-77CE1BF00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7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87B14-5FA2-4A47-8568-B46CE6E07757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7F20F-8250-4970-AF4B-77CE1BF00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02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НЕДЕЛЯ КОСМОНАВТИКИ 2020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МБОУ «ГАТЧИНСКАЯ СОШ № 9»</a:t>
            </a:r>
          </a:p>
          <a:p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Уханёва Вера Андреевна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59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143" y="365125"/>
            <a:ext cx="4934857" cy="10208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Два российских космонавта на Марсе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776685"/>
            <a:ext cx="12192000" cy="972457"/>
          </a:xfrm>
        </p:spPr>
        <p:txBody>
          <a:bodyPr/>
          <a:lstStyle/>
          <a:p>
            <a:r>
              <a:rPr lang="ru-RU" sz="2000" dirty="0" smtClean="0"/>
              <a:t>«Они </a:t>
            </a:r>
            <a:r>
              <a:rPr lang="ru-RU" sz="2000" dirty="0"/>
              <a:t>исследуют почву этой планеты, чтобы узнать можно ли там зародить жизнь. Эта мысль пришла </a:t>
            </a:r>
            <a:r>
              <a:rPr lang="ru-RU" sz="2000" dirty="0" smtClean="0"/>
              <a:t>мне </a:t>
            </a:r>
            <a:r>
              <a:rPr lang="ru-RU" sz="2000" dirty="0"/>
              <a:t>после того, как папа рассказал </a:t>
            </a:r>
            <a:r>
              <a:rPr lang="ru-RU" sz="2000" dirty="0" smtClean="0"/>
              <a:t>про </a:t>
            </a:r>
            <a:r>
              <a:rPr lang="ru-RU" sz="2000" dirty="0"/>
              <a:t>необъятные просторы космоса, про нашу Солнечную систему и другие планеты</a:t>
            </a:r>
            <a:r>
              <a:rPr lang="ru-RU" sz="2000" dirty="0" smtClean="0"/>
              <a:t>.» 2 июня 2003 «Марс-экспресс» стартовал на космодроме «Байконур»  Настя Седых, 5а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0" y="365125"/>
            <a:ext cx="6857999" cy="5143499"/>
          </a:xfrm>
          <a:prstGeom prst="rect">
            <a:avLst/>
          </a:prstGeom>
        </p:spPr>
      </p:pic>
      <p:pic>
        <p:nvPicPr>
          <p:cNvPr id="3074" name="Picture 2" descr="https://hotdateshotrates.com/pics/mars-satellite-images-liv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9"/>
          <a:stretch/>
        </p:blipFill>
        <p:spPr bwMode="auto">
          <a:xfrm>
            <a:off x="272143" y="1386000"/>
            <a:ext cx="4604586" cy="436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815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96100" y="5405910"/>
            <a:ext cx="5105400" cy="1356839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Орбитальная станция, </a:t>
            </a:r>
            <a:r>
              <a:rPr lang="ru-RU" dirty="0" smtClean="0"/>
              <a:t>Крылов Даниил, 8а</a:t>
            </a:r>
          </a:p>
          <a:p>
            <a:r>
              <a:rPr lang="ru-RU" b="1" dirty="0" err="1" smtClean="0">
                <a:solidFill>
                  <a:srgbClr val="7030A0"/>
                </a:solidFill>
              </a:rPr>
              <a:t>Марсоход</a:t>
            </a:r>
            <a:r>
              <a:rPr lang="ru-RU" b="1" dirty="0" smtClean="0">
                <a:solidFill>
                  <a:srgbClr val="7030A0"/>
                </a:solidFill>
              </a:rPr>
              <a:t>, </a:t>
            </a:r>
            <a:r>
              <a:rPr lang="ru-RU" dirty="0" smtClean="0"/>
              <a:t>Морозов Даниил, 8а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25" t="7677" r="9905" b="7243"/>
          <a:stretch/>
        </p:blipFill>
        <p:spPr>
          <a:xfrm>
            <a:off x="37224" y="800099"/>
            <a:ext cx="7033494" cy="5962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70718" y="800099"/>
            <a:ext cx="5121282" cy="46058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9150" y="1"/>
            <a:ext cx="6534150" cy="98536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Вперёд, на Марс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11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149" y="523875"/>
            <a:ext cx="4224731" cy="5810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2" y="0"/>
            <a:ext cx="513635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5350" y="19050"/>
            <a:ext cx="7486650" cy="50482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Последователи Юрия Гагарина</a:t>
            </a:r>
            <a:endParaRPr lang="ru-RU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49478" y="5886450"/>
            <a:ext cx="7045323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Герман Титов и Валентина Терешкова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София Никуленко,  и </a:t>
            </a:r>
            <a:r>
              <a:rPr lang="ru-RU" sz="2800" b="1" dirty="0" err="1" smtClean="0">
                <a:solidFill>
                  <a:srgbClr val="7030A0"/>
                </a:solidFill>
              </a:rPr>
              <a:t>Сипунова</a:t>
            </a:r>
            <a:r>
              <a:rPr lang="ru-RU" sz="2800" b="1" dirty="0" smtClean="0">
                <a:solidFill>
                  <a:srgbClr val="7030A0"/>
                </a:solidFill>
              </a:rPr>
              <a:t> Мария из 5а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349478" y="523876"/>
            <a:ext cx="2365772" cy="5343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Герман Титов был первым человеком, совершившим длительный космический полёт – более суток, он был самым молодым, ему было 26 лет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38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238250"/>
            <a:ext cx="2324748" cy="4229100"/>
          </a:xfrm>
        </p:spPr>
        <p:txBody>
          <a:bodyPr>
            <a:normAutofit/>
          </a:bodyPr>
          <a:lstStyle/>
          <a:p>
            <a:r>
              <a:rPr lang="ru-RU" dirty="0" smtClean="0"/>
              <a:t>Маша Цырулик, 5а</a:t>
            </a:r>
            <a:br>
              <a:rPr lang="ru-RU" dirty="0" smtClean="0"/>
            </a:br>
            <a:r>
              <a:rPr lang="ru-RU" dirty="0" smtClean="0"/>
              <a:t>Мой Космос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r="13722"/>
          <a:stretch/>
        </p:blipFill>
        <p:spPr>
          <a:xfrm>
            <a:off x="2648598" y="149014"/>
            <a:ext cx="9543402" cy="6708986"/>
          </a:xfrm>
        </p:spPr>
      </p:pic>
    </p:spTree>
    <p:extLst>
      <p:ext uri="{BB962C8B-B14F-4D97-AF65-F5344CB8AC3E}">
        <p14:creationId xmlns:p14="http://schemas.microsoft.com/office/powerpoint/2010/main" val="1543385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95975"/>
            <a:ext cx="10401300" cy="66798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7975"/>
            <a:ext cx="3638550" cy="662781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Помним всегда</a:t>
            </a:r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182756"/>
            <a:ext cx="3638550" cy="3178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 smtClean="0"/>
              <a:t>Моя орбитальная станция</a:t>
            </a:r>
          </a:p>
          <a:p>
            <a:r>
              <a:rPr lang="ru-RU" sz="2500" b="1" dirty="0" smtClean="0"/>
              <a:t>Носит имя Первого Космонавта нашей планеты Земли</a:t>
            </a:r>
            <a:endParaRPr lang="ru-RU" sz="2500" b="1" dirty="0"/>
          </a:p>
          <a:p>
            <a:endParaRPr lang="ru-RU" sz="2500" b="1" dirty="0" smtClean="0"/>
          </a:p>
          <a:p>
            <a:r>
              <a:rPr lang="ru-RU" sz="2500" b="1" dirty="0" smtClean="0"/>
              <a:t>Луговой Герман, 6а</a:t>
            </a:r>
          </a:p>
        </p:txBody>
      </p:sp>
    </p:spTree>
    <p:extLst>
      <p:ext uri="{BB962C8B-B14F-4D97-AF65-F5344CB8AC3E}">
        <p14:creationId xmlns:p14="http://schemas.microsoft.com/office/powerpoint/2010/main" val="1756369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096250" cy="1325563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классом – в полёт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350" y="5254170"/>
            <a:ext cx="5753100" cy="1603829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Ракета на старте, </a:t>
            </a:r>
            <a:r>
              <a:rPr lang="ru-RU" dirty="0" err="1" smtClean="0"/>
              <a:t>Балин</a:t>
            </a:r>
            <a:r>
              <a:rPr lang="ru-RU" dirty="0" smtClean="0"/>
              <a:t> Сергей</a:t>
            </a:r>
          </a:p>
          <a:p>
            <a:r>
              <a:rPr lang="ru-RU" dirty="0"/>
              <a:t>Н</a:t>
            </a:r>
            <a:r>
              <a:rPr lang="ru-RU" dirty="0" smtClean="0"/>
              <a:t>аш флаг на других планетах, </a:t>
            </a:r>
            <a:r>
              <a:rPr lang="ru-RU" dirty="0" err="1" smtClean="0"/>
              <a:t>Крутова</a:t>
            </a:r>
            <a:r>
              <a:rPr lang="ru-RU" dirty="0" smtClean="0"/>
              <a:t> Дарья</a:t>
            </a:r>
          </a:p>
          <a:p>
            <a:r>
              <a:rPr lang="ru-RU" dirty="0" smtClean="0"/>
              <a:t>Представляют дети </a:t>
            </a:r>
            <a:r>
              <a:rPr lang="ru-RU" dirty="0"/>
              <a:t>из </a:t>
            </a:r>
            <a:r>
              <a:rPr lang="ru-RU" dirty="0" smtClean="0"/>
              <a:t>5Г, </a:t>
            </a:r>
          </a:p>
          <a:p>
            <a:endParaRPr lang="ru-RU" dirty="0"/>
          </a:p>
        </p:txBody>
      </p:sp>
      <p:pic>
        <p:nvPicPr>
          <p:cNvPr id="5" name="Рисунок 4" descr="C:\Users\user\Documents\статьи\школьная газета\12 апеля 2020\ГАТЧИНА_СОШ№9_БалинСергей_5Г_Всем классом в космос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2" y="0"/>
            <a:ext cx="600233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968" y="1195757"/>
            <a:ext cx="5733338" cy="4035421"/>
          </a:xfrm>
          <a:prstGeom prst="rect">
            <a:avLst/>
          </a:prstGeom>
        </p:spPr>
      </p:pic>
      <p:pic>
        <p:nvPicPr>
          <p:cNvPr id="4" name="Рисунок 3" descr="https://sun9-53.userapi.com/c206716/v206716683/db63e/UiYfcEG_5H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r="25045" b="32654"/>
          <a:stretch/>
        </p:blipFill>
        <p:spPr bwMode="auto">
          <a:xfrm>
            <a:off x="0" y="1172765"/>
            <a:ext cx="2093912" cy="40584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151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6795" y="6028492"/>
            <a:ext cx="10515600" cy="829508"/>
          </a:xfrm>
        </p:spPr>
        <p:txBody>
          <a:bodyPr/>
          <a:lstStyle/>
          <a:p>
            <a:pPr algn="ctr"/>
            <a:r>
              <a:rPr lang="ru-RU" dirty="0" smtClean="0"/>
              <a:t>В 4б все хотят летать, как Юрий Гагарин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5283"/>
          <a:stretch/>
        </p:blipFill>
        <p:spPr>
          <a:xfrm>
            <a:off x="1076579" y="140676"/>
            <a:ext cx="10506851" cy="588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03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220200" cy="69230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0" y="6134100"/>
            <a:ext cx="5715000" cy="54451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Шмакова Елизавета, 5г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877300" y="2108988"/>
            <a:ext cx="3314700" cy="544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Первый полёт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9451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«Поехали!»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dirty="0"/>
          </a:p>
        </p:txBody>
      </p:sp>
      <p:pic>
        <p:nvPicPr>
          <p:cNvPr id="1034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915" y="63338"/>
            <a:ext cx="4323182" cy="538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704136" y="5453086"/>
            <a:ext cx="1001683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 сказал первый космонавт Земли Юрий Алексеевич Гагарин, в ту секунду, когда его ракета, с космическим кораблём «Восток 1» оторвалась от земли и устремилась ввысь. Это произошло 12 апреля 1961 года. С этого момента началась эра космонавтики. 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5" y="1088571"/>
            <a:ext cx="6635102" cy="37156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8885" y="4943991"/>
            <a:ext cx="646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Рисунок  Миши Моисеенко из 7а класса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9488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739"/>
            <a:ext cx="6389914" cy="845568"/>
          </a:xfrm>
        </p:spPr>
        <p:txBody>
          <a:bodyPr/>
          <a:lstStyle/>
          <a:p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космонавтики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068550"/>
            <a:ext cx="8257131" cy="1754526"/>
          </a:xfrm>
        </p:spPr>
        <p:txBody>
          <a:bodyPr>
            <a:normAutofit/>
          </a:bodyPr>
          <a:lstStyle/>
          <a:p>
            <a:pPr lvl="0"/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Заложил великий Русский учёный Константин Эдуардович Циолковский в начале 20-го века. В советское время десятки тысяч людей работали по космической программе Советского Союза. Главным конструктором ракет был Сергей Павлович Королёв.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5" y="1132113"/>
            <a:ext cx="4195131" cy="36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4"/>
          <a:stretch/>
        </p:blipFill>
        <p:spPr bwMode="auto">
          <a:xfrm>
            <a:off x="4294781" y="1161141"/>
            <a:ext cx="3606329" cy="365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40704"/>
            <a:ext cx="284052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562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" r="13986" b="7514"/>
          <a:stretch/>
        </p:blipFill>
        <p:spPr>
          <a:xfrm flipH="1">
            <a:off x="7950935" y="7710"/>
            <a:ext cx="4062316" cy="5689847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8084456" y="5733788"/>
            <a:ext cx="4107543" cy="108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ученицы 11а класса </a:t>
            </a:r>
            <a:r>
              <a:rPr lang="ru-RU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Хамылёвой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Ульяны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«Космос в его руках»</a:t>
            </a:r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53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2896"/>
            <a:ext cx="10515600" cy="1325563"/>
          </a:xfrm>
        </p:spPr>
        <p:txBody>
          <a:bodyPr/>
          <a:lstStyle/>
          <a:p>
            <a:r>
              <a:rPr lang="ru-RU" dirty="0" smtClean="0"/>
              <a:t>Историю развития космонавтики можно изучить в Музее Космонавтики в Москве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285" y="1690687"/>
            <a:ext cx="5152571" cy="516731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посещал его с родителями в прошлом году.</a:t>
            </a:r>
          </a:p>
          <a:p>
            <a:r>
              <a:rPr lang="ru-RU" dirty="0" smtClean="0"/>
              <a:t>Первому </a:t>
            </a:r>
            <a:r>
              <a:rPr lang="ru-RU" dirty="0"/>
              <a:t>запуску человека в космос предшествовали полёты космических аппаратов с животными на борту. Все знают о полёте знаменитых собак Стрелки и Белки.  </a:t>
            </a:r>
            <a:endParaRPr lang="ru-RU" dirty="0" smtClean="0"/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Щеглов Николай 5Б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класс, на фото я в музее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C:\Users\Виталий\Desktop\ДИСТАНЦИОНКА\ДОМАШНЯЯ РАБОТА\наглядная геометрия\IMG_20190501_1607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33407" y="1578430"/>
            <a:ext cx="5342162" cy="4797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857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8686" y="141423"/>
            <a:ext cx="6085114" cy="839561"/>
          </a:xfrm>
        </p:spPr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осмодром «Байконур»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8686" y="5486400"/>
            <a:ext cx="6085114" cy="116953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Построен в Советском Союзе </a:t>
            </a:r>
            <a:r>
              <a:rPr lang="ru-RU" dirty="0"/>
              <a:t>д</a:t>
            </a:r>
            <a:r>
              <a:rPr lang="ru-RU" dirty="0" smtClean="0"/>
              <a:t>ля </a:t>
            </a:r>
            <a:r>
              <a:rPr lang="ru-RU" dirty="0"/>
              <a:t>запуска космических </a:t>
            </a:r>
            <a:r>
              <a:rPr lang="ru-RU" dirty="0" smtClean="0"/>
              <a:t>ракет, с него </a:t>
            </a:r>
            <a:r>
              <a:rPr lang="ru-RU" dirty="0"/>
              <a:t>до сих пор стартуют ракеты к звёздам.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6" y="1204686"/>
            <a:ext cx="6618514" cy="4281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06" y="-58057"/>
            <a:ext cx="3872090" cy="5892801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88686" y="5834744"/>
            <a:ext cx="4891314" cy="897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 звёздам! Рисунок Юрия Глотова, учащегося 5б класса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4897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9070" y="103868"/>
            <a:ext cx="4934857" cy="101479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Полёт продолжался </a:t>
            </a:r>
            <a:br>
              <a:rPr lang="ru-RU" b="1" dirty="0" smtClean="0"/>
            </a:br>
            <a:r>
              <a:rPr lang="ru-RU" b="1" dirty="0" smtClean="0"/>
              <a:t>всего 108 минут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7888" y="1333294"/>
            <a:ext cx="5556825" cy="543670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Он стал прорывом к освоению новых технологий и пространства. В первый раз День космонавтики отметили уже на следующий год, 12 апреля 1962. Международным праздник стал в 1968г., во многих странах он отмечался как Всемирный день авиации и космонавтики. В 2011 году ООН провозгласило День космонавтики Международным днем полета человека в космос.</a:t>
            </a:r>
          </a:p>
          <a:p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Белобрыкин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Егор, 8а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4" y="103867"/>
            <a:ext cx="5651830" cy="666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669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9488" y="1808775"/>
            <a:ext cx="6652412" cy="4896825"/>
          </a:xfrm>
        </p:spPr>
        <p:txBody>
          <a:bodyPr>
            <a:noAutofit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нарисовала космическую ракету, потому что при мыслях о дне космонавтики, я вспоминаю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собачку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Лимончика,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героически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пыталась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покорить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космос</a:t>
            </a:r>
            <a:b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Удовикова</a:t>
            </a:r>
            <a:r>
              <a:rPr lang="ru-RU" sz="2000" b="1" dirty="0" smtClean="0">
                <a:solidFill>
                  <a:srgbClr val="C00000"/>
                </a:solidFill>
              </a:rPr>
              <a:t> Ксения, 5Б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19" b="29298"/>
          <a:stretch/>
        </p:blipFill>
        <p:spPr>
          <a:xfrm>
            <a:off x="71484" y="30774"/>
            <a:ext cx="4668004" cy="6827226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705600" y="845162"/>
            <a:ext cx="3886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876020" y="0"/>
            <a:ext cx="6706380" cy="180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/>
              <a:t>Неудачные</a:t>
            </a:r>
          </a:p>
          <a:p>
            <a:pPr algn="ctr"/>
            <a:r>
              <a:rPr lang="ru-RU" sz="4000" b="1" dirty="0" smtClean="0"/>
              <a:t> попытки запусков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690220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Полёт нашего выдающегося лётчика-испытателя Юрия Гагарина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0250" y="0"/>
            <a:ext cx="2571749" cy="6858000"/>
          </a:xfrm>
        </p:spPr>
        <p:txBody>
          <a:bodyPr>
            <a:noAutofit/>
          </a:bodyPr>
          <a:lstStyle/>
          <a:p>
            <a:endParaRPr lang="ru-RU" sz="1800" dirty="0" smtClean="0"/>
          </a:p>
          <a:p>
            <a:r>
              <a:rPr lang="ru-RU" sz="1800" b="1" cap="all" dirty="0" smtClean="0">
                <a:solidFill>
                  <a:srgbClr val="FF0000"/>
                </a:solidFill>
              </a:rPr>
              <a:t>первый полёт ЮРИЯ Гагарина</a:t>
            </a:r>
            <a:endParaRPr lang="ru-RU" sz="1800" dirty="0" smtClean="0"/>
          </a:p>
          <a:p>
            <a:r>
              <a:rPr lang="ru-RU" sz="2000" dirty="0" smtClean="0"/>
              <a:t>«Я изобразил </a:t>
            </a:r>
            <a:r>
              <a:rPr lang="ru-RU" sz="2000" dirty="0"/>
              <a:t>на своём рисунке первый полёт </a:t>
            </a:r>
            <a:r>
              <a:rPr lang="ru-RU" sz="2000" dirty="0" smtClean="0"/>
              <a:t>Гагарина</a:t>
            </a:r>
            <a:r>
              <a:rPr lang="ru-RU" sz="2000" dirty="0"/>
              <a:t>, он показал, что человеческие возможности безграничны, а наша планета лишь крохотная часть огромной вселенной. Когда я читаю книги, или смотрю фильмы, я испытываю большую гордость и преклоняюсь его мужеству и отваге</a:t>
            </a:r>
            <a:r>
              <a:rPr lang="ru-RU" sz="2000" dirty="0" smtClean="0"/>
              <a:t>». 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Егор Фёдоров, 5б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15595"/>
          <a:stretch/>
        </p:blipFill>
        <p:spPr>
          <a:xfrm>
            <a:off x="1" y="0"/>
            <a:ext cx="9909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75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1950" y="365125"/>
            <a:ext cx="3924300" cy="1325563"/>
          </a:xfrm>
        </p:spPr>
        <p:txBody>
          <a:bodyPr/>
          <a:lstStyle/>
          <a:p>
            <a:r>
              <a:rPr lang="ru-RU" b="1" dirty="0" smtClean="0"/>
              <a:t>108 минут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981950" y="1690689"/>
            <a:ext cx="3924300" cy="4486274"/>
          </a:xfrm>
        </p:spPr>
        <p:txBody>
          <a:bodyPr/>
          <a:lstStyle/>
          <a:p>
            <a:r>
              <a:rPr lang="ru-RU" dirty="0" smtClean="0"/>
              <a:t>Я верю, друзья</a:t>
            </a:r>
          </a:p>
          <a:p>
            <a:r>
              <a:rPr lang="ru-RU" dirty="0" smtClean="0"/>
              <a:t>Караваны ракет</a:t>
            </a:r>
          </a:p>
          <a:p>
            <a:r>
              <a:rPr lang="ru-RU" dirty="0" smtClean="0"/>
              <a:t>Помчат нас вперёд</a:t>
            </a:r>
          </a:p>
          <a:p>
            <a:r>
              <a:rPr lang="ru-RU" dirty="0" smtClean="0"/>
              <a:t>От звезды до звезды На пыльных тропинках</a:t>
            </a:r>
          </a:p>
          <a:p>
            <a:r>
              <a:rPr lang="ru-RU" dirty="0" smtClean="0"/>
              <a:t>Далёких планет останутся наши следы</a:t>
            </a:r>
          </a:p>
          <a:p>
            <a:endParaRPr lang="ru-RU" dirty="0"/>
          </a:p>
          <a:p>
            <a:r>
              <a:rPr lang="ru-RU" dirty="0" smtClean="0"/>
              <a:t>Лиза Григорьева, 5г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365125"/>
            <a:ext cx="7560376" cy="609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532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533</Words>
  <Application>Microsoft Office PowerPoint</Application>
  <PresentationFormat>Широкоэкранный</PresentationFormat>
  <Paragraphs>60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НЕДЕЛЯ КОСМОНАВТИКИ 2020</vt:lpstr>
      <vt:lpstr>«Поехали!» </vt:lpstr>
      <vt:lpstr>Основы космонавтики </vt:lpstr>
      <vt:lpstr>Историю развития космонавтики можно изучить в Музее Космонавтики в Москве</vt:lpstr>
      <vt:lpstr>Космодром «Байконур» </vt:lpstr>
      <vt:lpstr>Полёт продолжался  всего 108 минут</vt:lpstr>
      <vt:lpstr> Я нарисовала космическую ракету, потому что при мыслях о дне космонавтики, я вспоминаю  про собачку Лимончика, которая героически пыталась покорить космос  Удовикова Ксения, 5Б</vt:lpstr>
      <vt:lpstr>Полёт нашего выдающегося лётчика-испытателя Юрия Гагарина</vt:lpstr>
      <vt:lpstr>108 минут</vt:lpstr>
      <vt:lpstr>Два российских космонавта на Марсе</vt:lpstr>
      <vt:lpstr>Вперёд, на Марс</vt:lpstr>
      <vt:lpstr>Последователи Юрия Гагарина</vt:lpstr>
      <vt:lpstr>Маша Цырулик, 5а Мой Космос </vt:lpstr>
      <vt:lpstr>Помним всегда</vt:lpstr>
      <vt:lpstr>Всем классом – в полёт</vt:lpstr>
      <vt:lpstr>Презентация PowerPoint</vt:lpstr>
      <vt:lpstr>Шмакова Елизавета, 5г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КОСМОНАВТИКИ 2020</dc:title>
  <dc:creator>user</dc:creator>
  <cp:lastModifiedBy>user</cp:lastModifiedBy>
  <cp:revision>27</cp:revision>
  <dcterms:created xsi:type="dcterms:W3CDTF">2020-04-16T12:50:02Z</dcterms:created>
  <dcterms:modified xsi:type="dcterms:W3CDTF">2020-04-17T04:59:12Z</dcterms:modified>
</cp:coreProperties>
</file>