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6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4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92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31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8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5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1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F01E-A7EE-4D95-891E-960329C83C9A}" type="datetimeFigureOut">
              <a:rPr lang="ru-RU" smtClean="0"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02E5-EFEE-4049-8C16-C26B00329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6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0783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Бабочка-украшение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5024"/>
            <a:ext cx="3957803" cy="29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6540"/>
            <a:ext cx="2611100" cy="19608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44522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/>
              <a:t>Семенова Ольга </a:t>
            </a:r>
            <a:r>
              <a:rPr lang="ru-RU" dirty="0" smtClean="0"/>
              <a:t>Витальевна, педагог дополнительного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</a:rPr>
              <a:t>Приготовим инструменты и материалы – пластиковая бутылка (лучше всего гладкая, 1,5 л), черно-белое изображение бабочки, ножницы,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степлер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</a:rPr>
              <a:t> и витражные краски.</a:t>
            </a:r>
            <a:endParaRPr lang="ru-RU" sz="2000" b="1" i="1" dirty="0"/>
          </a:p>
        </p:txBody>
      </p:sp>
      <p:pic>
        <p:nvPicPr>
          <p:cNvPr id="1026" name="Picture 2" descr="C:\Documents and Settings\ОЛЬГА\Мои документы\Педагог года 2013\Новая папка\2013-03 (мар)\IMG_3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400" b="1" i="1" dirty="0"/>
              <a:t>Для того чтобы перенести наш эскиз на </a:t>
            </a:r>
            <a:r>
              <a:rPr lang="ru-RU" sz="2400" b="1" i="1" dirty="0" smtClean="0"/>
              <a:t>пластик, вставим черно-белое изображение бабочки, </a:t>
            </a:r>
            <a:r>
              <a:rPr lang="ru-RU" sz="2400" b="1" i="1" dirty="0"/>
              <a:t>закрепив </a:t>
            </a:r>
            <a:r>
              <a:rPr lang="ru-RU" sz="2400" b="1" i="1" dirty="0" err="1" smtClean="0"/>
              <a:t>степлером</a:t>
            </a:r>
            <a:r>
              <a:rPr lang="ru-RU" sz="2400" b="1" i="1" dirty="0" smtClean="0"/>
              <a:t>, обводим витражным контуром.</a:t>
            </a:r>
            <a:endParaRPr lang="ru-RU" sz="2400" b="1" i="1" dirty="0"/>
          </a:p>
        </p:txBody>
      </p:sp>
      <p:pic>
        <p:nvPicPr>
          <p:cNvPr id="2050" name="Picture 2" descr="C:\Documents and Settings\ОЛЬГА\Мои документы\Педагог года 2013\Новая папка\2013-03 (мар)\IMG_3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ОЛЬГА\Мои документы\Педагог года 2013\Новая папка\2013-03 (мар)\IMG_3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62103" cy="29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 </a:t>
            </a:r>
            <a:r>
              <a:rPr lang="ru-RU" sz="2700" b="1" i="1" dirty="0" smtClean="0"/>
              <a:t>Приступаем </a:t>
            </a:r>
            <a:r>
              <a:rPr lang="ru-RU" sz="2700" b="1" i="1" dirty="0"/>
              <a:t>к раскрашиванию. Взяв в руки витражные краски </a:t>
            </a:r>
            <a:r>
              <a:rPr lang="ru-RU" sz="2700" b="1" i="1" dirty="0" smtClean="0"/>
              <a:t>раскрашиваем  </a:t>
            </a:r>
            <a:r>
              <a:rPr lang="ru-RU" sz="2700" b="1" i="1" dirty="0"/>
              <a:t>нашу бабочку.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Оставляем </a:t>
            </a:r>
            <a:r>
              <a:rPr lang="ru-RU" sz="2700" b="1" i="1" dirty="0"/>
              <a:t>до полного высыхания.</a:t>
            </a:r>
          </a:p>
        </p:txBody>
      </p:sp>
      <p:pic>
        <p:nvPicPr>
          <p:cNvPr id="3074" name="Picture 2" descr="C:\Documents and Settings\ОЛЬГА\Мои документы\Педагог года 2013\Новая папка\2013-03 (мар)\IMG_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83" y="1989138"/>
            <a:ext cx="5516033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ырезаем будущую бабочку из пластиковой бутылки. </a:t>
            </a:r>
            <a:r>
              <a:rPr lang="ru-RU" sz="2000" b="1" i="1" dirty="0">
                <a:solidFill>
                  <a:srgbClr val="000000"/>
                </a:solidFill>
                <a:latin typeface="Tahoma"/>
              </a:rPr>
              <a:t>Аккуратно сгибаем крылышки по контуру туловища. Наша бабочка приобретает нужную форму</a:t>
            </a:r>
            <a:r>
              <a:rPr lang="ru-RU" sz="2000" b="1" i="1" dirty="0" smtClean="0">
                <a:solidFill>
                  <a:srgbClr val="000000"/>
                </a:solidFill>
                <a:latin typeface="Tahoma"/>
              </a:rPr>
              <a:t>.</a:t>
            </a:r>
            <a:endParaRPr lang="ru-RU" sz="2000" b="1" i="1" dirty="0"/>
          </a:p>
        </p:txBody>
      </p:sp>
      <p:pic>
        <p:nvPicPr>
          <p:cNvPr id="4098" name="Picture 2" descr="C:\Documents and Settings\ОЛЬГА\Мои документы\Педагог года 2013\Новая папка\2013-03 (мар)\IMG_3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00200"/>
            <a:ext cx="6401684" cy="48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052564" cy="228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565"/>
            <a:ext cx="4032448" cy="302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61181"/>
            <a:ext cx="3744416" cy="28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2020" y="548680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Каждый придумает , куда этих бабочек использовать: на шторы, пасхальные корзины, упаковки для подарков и т.д.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220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3" y="476672"/>
            <a:ext cx="8578342" cy="57606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32345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marL="0" indent="0">
              <a:buNone/>
            </a:pP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старание!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Бабочка-украшение</vt:lpstr>
      <vt:lpstr>Приготовим инструменты и материалы – пластиковая бутылка (лучше всего гладкая, 1,5 л), черно-белое изображение бабочки, ножницы, степлер и витражные краски.</vt:lpstr>
      <vt:lpstr>Для того чтобы перенести наш эскиз на пластик, вставим черно-белое изображение бабочки, закрепив степлером, обводим витражным контуром.</vt:lpstr>
      <vt:lpstr> Приступаем к раскрашиванию. Взяв в руки витражные краски раскрашиваем  нашу бабочку.  Оставляем до полного высыхания.</vt:lpstr>
      <vt:lpstr>Вырезаем будущую бабочку из пластиковой бутылки. Аккуратно сгибаем крылышки по контуру туловища. Наша бабочка приобретает нужную форму.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 Windows</cp:lastModifiedBy>
  <cp:revision>11</cp:revision>
  <dcterms:created xsi:type="dcterms:W3CDTF">2013-03-24T13:12:10Z</dcterms:created>
  <dcterms:modified xsi:type="dcterms:W3CDTF">2018-02-09T11:47:50Z</dcterms:modified>
</cp:coreProperties>
</file>